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C0F961B-D86A-4A29-A9ED-E7B716FC9E9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39B4631-9DFD-426D-AC76-765CAF9CF60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E854B23-9F45-4C50-A8ED-3E526CFC798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632E099-50F1-417C-96DB-B2C08B42392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6F97B2E-9A15-4092-9F23-839A5706620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940C260-3DA7-4E69-A639-73E7172807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5BA2C8F-1EC5-48D2-BFC2-BD3D7972D0B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1983F39-A7C7-4E57-8F9C-E12DC4D11C2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D3FFF44-D11A-4399-AE70-4E2BB4C4C5B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1B03E88-F77A-415F-94BF-FD6BA37B60A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07DA9C0-B211-48A7-9D1E-257B948FF7D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8BB3E24-E5FC-46AC-8B1D-1C439A3634D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8E8594F-CFE5-4171-A75B-22053B7AF10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3F421FE-E33C-4135-A47E-EC24659A84B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76CF681-C029-4BCF-AE6C-90E9A3E196E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9794986-3459-4667-959E-EB2CC70F389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C9F3F2C-2F46-489D-865F-2BF182170A3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E39075C-8815-4178-B557-6389F036B86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718F1FE-0414-4A17-82EC-CFE43075104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F8584F3-2123-43F0-AF5A-D43362D6062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E3F9EEF-258A-4B14-9CD7-C781E2B82D7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A6CA902-9043-4F9F-8360-EB3817C4B6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8DF65B1-7D3B-486E-9DAE-54D878C2ABB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3732EB7-24AF-4576-9C5F-C80277C7271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633F77E-4184-40FC-95EF-C3A9EE511A0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F30371A-0AF7-4BEE-B0BB-607E867FA2B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CE09CB6-FFE9-4844-B86E-7F634851AD2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0D226CC-C7A4-4447-9FB1-BA522099E1A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C3BE71F-C7AE-413F-9A51-3D702E85D7A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94ADAF5-FF77-4BC4-A530-46E5748A6ED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A19E4DA-2814-404F-AF95-33C4BB9909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EA6C3BE-000C-48B4-BC7D-648EB0219B8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4292F9A-5392-4978-A4CA-D953E9F2751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AD13F7C-A02F-494E-AFFC-438F8C943F0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EC1F34D-C023-4C85-846A-C0DF3E7BE5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11ECAFD-3260-4940-AF05-F997694DFA3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546F735-C810-4828-82B8-7E97EED2DBC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28EA96C-EE88-472F-BFE0-B71A5468AF4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C92E6B6-B0E7-4BE1-80F8-5A55C6843B2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32293A1-64F0-4869-95DF-AA6B62FE643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360A461-7B3B-413F-8376-3BA0041A787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4F19BCF-2643-4505-8A3E-5CB30FAF3F6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02AB0DE-38EC-4877-9933-40143953C6E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68C975D-4F72-4642-9EA6-05E533434D7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3AED4D9-9EA6-40E9-9EDD-48637E7612E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5319D18-5D09-425B-A094-6C0AA4347F5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0F2FE56-40B7-48E4-B649-25C938ED0C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B5206CF-5F05-464A-8947-B9EA30E24B2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8287172-4D46-475A-8EA1-975EA5563B5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5C2225E-27C6-481F-8703-266784256D2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B3D3B3D-DD51-419F-B1E0-8F6DCC16A49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C69CD89-CFFA-4181-A20D-A8B61EA0419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01E1C23-59EA-4763-950E-1A8B715A9B8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841C7FC-3A82-4D51-8D2E-C8A7080E3AF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472DBD8-CD93-42C9-AE08-10874D7E84C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6F443F1-2B43-4C00-818D-9E956AF6750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E73C6A2-8B3E-4F6C-854A-5B6FA2DAB9A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696780C-5EB0-4F57-ACAA-F17D5611263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C28A95C-8D0F-4BFE-B2B3-82662E10E90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5EC75C3-8B84-4EBF-BE75-51AD779E490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8270366-C8B8-418B-881B-23E936A5D0E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AB6B990-83F2-4CB3-A2CA-B7EAE65A46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C41A49B-9CF4-4370-A565-4DCB1E1D842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E7AEFE2-FDF4-4099-ABD3-FAF71AB18A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114D5D9-0CF9-42B4-AC51-18CD04F5CAF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2774191-341F-4D11-8EB2-ACBCD94935E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3CB716E-9D09-4755-80E3-D5E83DE4FC5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324217C-9077-4BC2-8E5C-61B089EFB5F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ADDB407-7F4E-4F91-90D2-3819533DE39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BCEC946-417B-4101-A3E5-210124D7808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6FF66F6-BD8F-47B3-AC56-111F05FE655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5FFA572-F987-4628-B873-6A1AD565C03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2AA4A3E-534B-4DE5-8D43-F747081316C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BADDB3A-0017-4786-ACF2-B2C2ED96465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E8C5A2E-0E13-4887-8EA6-E7B6215DEAF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49751DF-41A9-4F07-9701-46C49BE8F07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FABBBC6-1E87-40DB-B0AC-57A65C6A90F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FD326F9-D744-4A2E-B7E1-C6AC41BD356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BFFC77B-3C49-4E20-B2F3-452BAAC60BC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ECF556E-63F5-4D87-B33B-10B769C8D1B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EDE6794-C7AA-4D3B-BF92-66A7913EF0F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2619D12-67B5-4B26-82DD-904436A1844A}"/>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2BC43B60-2D1A-45C9-B3CD-DB16E3F32CB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1CF93A7-08E2-411B-847A-46772C1A15E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52AA804-011E-4DB6-AEE6-116A4B91950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0C9E42B-8E3C-41F7-964A-97F6E30CA41C}"/>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E60469EC-09F1-4913-ACE4-73590C63F89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C1E41D7-B277-4454-8383-938305A69EC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D107B76-F560-47E9-A6A5-90B3D64B86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9A398FA-3197-4035-A15A-5596B6DF43B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C530AF0E-2095-4026-B33D-E2353A064E3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F8D7E08-F20B-4F8A-A4A1-42C1BAA23A9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7470E7B6-80DD-4049-BD37-744683BD6A7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6045F9C-1483-465F-975D-EEBD5ACA555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081ED74-2DA2-48DF-B0B0-FC0F648999E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CF6417CB-DF59-4013-A1E8-762326FA765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901491E-A9E9-4A0E-82CD-100194A0555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EADDBF9-39A1-480D-94B3-1CF72B5FFC7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4CE0190-B0AF-419C-978B-317CEC4C57C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39B94DA-4705-4949-9DDB-00DE2423B4F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9ADF34F-51B0-4112-B258-6CF9142A674C}"/>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AFB3938-DBC8-4C4E-B422-B57D3CDEB1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427BBFC-6D75-41C8-B7C1-BF65D4F40E9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8D0AE0D-2327-43A7-AA6F-F3DAF70F4E5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82A326E-EFD8-4649-B7FB-5E929F617E7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7EB863CE-8314-4882-A91C-D37F2DA9DC8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6900D12-1761-4D79-A581-A661B4EC93A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24ECBE8-5FD8-4B4F-B0AC-2DB77DF5B42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1E9C135-DEEC-421F-A581-71D9BD8B655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06BAB5A-2109-4C39-8871-E37BDB97A83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26B7422-98C3-4FB3-8FE9-0A2C3A433AC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4B4D53B-AB5B-40D0-AEE0-DD80032B562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2C5D957D-93A7-402A-8712-BE649D0C0CB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A3E14E1-2F9B-4DC0-8806-9B21332110E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7919D8-6BAD-4013-A952-AFC105A50B9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2C5A94B-B225-408A-83F1-31F94CB4682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22DA8C0-7148-4F2A-8893-017C2C568CB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8526E685-8048-4115-8538-16E39792D5A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F7C7CCB-5C9A-4B70-9A71-149208EF6FA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45FF9E7-D0EE-439A-9C6A-55906772CD0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9C4803A-DB27-467A-92F8-55A47ED390B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A1BCB66-07A4-4D6B-8D08-9F3DAF2B787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A953C12-1DE3-452F-808E-CEFA5B25F11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8C1DF93-8A42-4D36-80AA-04F703226FE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1EDEC9FF-DEAD-44BC-94BA-D503045392D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3E58E5E-DBE5-4067-8DC6-DCD1F86C519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097B705-ECB3-4595-9898-222B9BD2EF5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EEB2062-9803-4402-9985-B80BB625F40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07E7F53-92A5-49FE-A154-8C4F8B07ADD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B9E57E39-F0DB-4493-B175-442A5A8133C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36CB776-4E77-4608-89D6-388A4D6E5E7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4AEF993-271A-48C8-AE0F-0D89CBC2AAB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E4A32F7-4260-4D48-BE69-B46F059DAD0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1C5E863-43F0-4195-A905-EB5520BC6D2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88FABE4-E013-43F9-A8F1-385D75932B3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44ABE1D-C1B4-44C2-9FC6-ADB193C0D11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BD25048-E108-4E0A-BDA7-BF9543CF6D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F27B48B-7E7C-4AAC-A138-75D4E21D5D5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2DA9402-F9A0-41D9-9CB8-B8208A6BECC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4F8B0D8-5709-4BA8-9B70-ED0CD389B3B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F78F1193-F04F-470B-9778-9B40565BBC0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63A1D26-8706-4C9F-860D-221A3250CFC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0E41400-5730-42F8-88AA-98E496BE26F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F1ED08D-D156-446F-967F-2839491B160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22A13505-A119-4EBF-87BC-ACBE40C3D39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BD08F314-C436-426C-AF46-3A05218B008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DC4060F-3200-429D-8C84-F2685B17184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786942B-F7D0-48CA-98B7-0FCF3DD35E9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730C6D2-6583-4A79-B527-6939EBB16217}"/>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372AAAE-8F0D-4C88-A174-5686A563595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1F15D4B-987A-459B-9DEB-FAC1AA50EC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4F707723-27AC-4A59-BF78-8545CA59E40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D491FFA-CFD9-42FE-A036-1A135D541E7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42C02C4-CDFF-44ED-A0E0-E2DB5D0B317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EAC9994-C9ED-4B1B-A04F-493454DDFBA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BA8A530-FD2B-4145-86AC-BD94F7D74A5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44D5C9E-E4BD-4856-8A9E-E1E75228325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9BD293A-1441-4872-9DCD-D33FBE44464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20C0B57-49B7-41AB-BDA3-88EDD9C6043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91EBBA4-E63A-48BB-9E2D-39B559D8AB9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89689D9-DCC5-47E9-8FDC-4E6F80FFF41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8E333BC-BE9A-4F92-9864-DFF4EA09865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43D00AD-6448-447D-9F39-E40C5ACAC13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8175BA0-814F-47C8-8D2E-F4782846B22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E31C24D-A2CC-4940-BC04-E50574E8E89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58914BB-97BF-4847-B6E4-8535B30CF31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D38FBA2-8AFB-4200-A8DA-129F1E77DDB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5D83A79-11EA-458D-AF0E-2B45AD691A6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20CD5A3-D0BC-4982-BAB6-B5D132E1EA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BD5526E-F586-45CF-99C5-332EDC1110D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62BF1CC-856A-4547-A5C5-A0E21F869D8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1CA53D4-23C7-42E7-84E5-2DC412B844F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EFB23AA-99FE-4FFB-BD95-1D6D22927B0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45D70486-6EDF-45A6-B1F5-80FEDEF1F97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B2758DD9-5A9F-42C6-AE28-D87CC07476B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EC723C0-13E5-4E9F-A8E5-AAA77276980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F590BDD-E0BC-4D83-8FCB-C7A9D0BA853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96B29C3-340C-431F-84CE-35A8F17001A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B08D0FC-8965-4449-AF8C-D8B203DF515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F464DB4-F646-4346-97EF-F2581D3B931A}"/>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4345F72-65CB-41D4-BBAE-19E3D957F85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CCE6F47-FFAC-48CB-B8BB-4C5B095CBB6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1FF5604-94F1-4FE1-ABB5-77B2AE9A26F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76D3FB2-FFC1-4C69-B0A7-E8B31747733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C5B4CB0-CC0A-45C6-80D4-17CA6D02979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82D271E-B332-4AA3-BF4D-8DFCF3862F4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CB46A34-B818-4C91-A8C2-C0E4A08EF67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88B85C49-7304-4AD5-8BB3-E056F47C106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0075778-68E8-4CA7-8AD4-6275D510903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6BB8894-77C4-4B53-A744-AB0060528DB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4CF9D30-832A-4664-A5C1-A8E49E8B381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408C5D3-2FA0-4578-9E4B-DFEBDC98CE1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511A557-AD91-48F5-8C6B-638127D88E2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94D2B2A-C2CE-474D-AC7B-1F812A83305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9320524-45E1-44D1-AD69-CCAD8DF7CDD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DD162F2-F472-4B3B-A5DF-60BC54008DC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5827F52-0DCF-46F4-9E20-FD905410F63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0DE2426-B82A-46D4-94C8-DEC4F5350AB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E3A138F-12B9-47DA-85F2-9067E816C0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4ACF5A9B-7D84-4F72-BC3B-C6CA8FB49FC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0F32A28-4768-4280-8BA3-E4ADF9FF29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B82B69E-BC60-4224-A451-A9CB15A95B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59E7815-3BCC-4AD6-AC97-915CE737FC9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24D51E8-ECCB-40AA-880B-364933E9BF4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F0905FC4-9B55-4599-8D82-713D7B61849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A04F8AB-0673-41F8-A229-F321E8C0787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0AF4B9D-623B-482E-809D-CE2AAB20C46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3422590-11A1-4ABC-830F-A3B88C7D3B7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06E6F82-9FF1-4756-BD3E-636E377A7CB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B167773-75D0-4C29-BE54-31217037F85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FFEF78-A515-4BD8-ADA6-8927448BE8A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8194C82-13C3-4C1B-87FF-CD0D830430B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E40CA36-F592-4488-89FB-A3FA5A7AD29C}"/>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48BD5B3-9B1B-401C-B9FC-241981E9DBC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4C51221-DC37-4E05-B629-9FB6AB7418E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81492631-517E-4597-8E22-6DE57A3CE48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A75A949-9358-4CAE-AEDE-794E1D6A14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3E282FD-6872-4CCA-B1AE-4F36FE13830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032F758-1B4A-4C9F-8B3E-6D2F328754C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E911876-0863-46EF-A992-2D4AA7D893D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4F96780-892A-49A5-8AB1-F7095B9BA94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BD6C04C-C5E8-4E64-9F19-C089F09271F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719D1F7-B3F5-48D6-8288-1ECB33579FF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43C7958-AFFB-45DB-A417-C404059E54D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4BF6BDF-F58B-4A02-87D6-95FDD22AE66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AE1AB9F-D78C-4C9A-8915-6CD6CBA4E32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A4E3A9B-5CB3-4979-BDD2-51132477F90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DF7118E-FAEC-4F91-BDCA-44F4F3B653B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43113D0-5EE4-453C-A87A-2BE90C90527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0067250-570C-4AAB-8103-8483EE67BB0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E2085C8-C099-4A41-A6C9-86222B6DEC7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4F94F04F-1D16-4BEB-9070-E35ED59D736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1C76491-F857-4BCC-B9DE-F38F3868886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D34D2EB-93A0-4D67-95A1-026392D1480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394C846-875A-4765-B517-B81C3B04D46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75BD9114-7757-4F3D-A83D-DF299389260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F95C9DD-44F7-4416-B3DF-1DC5195DB2E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CE38B46-0D60-41D8-93A8-5BBAFFE46C8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52C3B15-1727-41DC-B753-914997903CD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80778CE-898B-4630-931F-A87A70E916E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D7F6738-417B-448A-850E-0CF219AB829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C6734ED-AE88-4BFB-A86B-9C386575484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D6B052B-E0A5-4FB1-A220-330E2B74F7E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AD55C49-A366-46D2-96EA-FCDC9671933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0726160-4AB2-43E2-8281-B262BC29082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A1C1146-3040-4D80-8BA6-7751DDDEEF4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D531E1A-7B4E-4D7C-B5B7-FAA31C710E4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591CF710-FD18-4886-B60F-E0E3EE3D9B9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B082C43-B6F5-4BE9-9D81-2EF8D4509D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D2A37DA-B287-47D4-8E7C-F40D9379627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D363EA8-B561-4020-860A-1E40BE5BB49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3182879-8BB4-4597-A0FE-AF86B0478F1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8D254003-F389-4F08-82DC-F7DCD5A5756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939841D-6446-4866-A249-1098B9B4471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5D1C141-7674-40E1-B2A5-4A01332352A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D3FFDE3-894F-411D-9259-EB6D8243C29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F2905F5-9590-40A2-8706-75DEF56DED9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95BC8BA-515E-4618-B0C1-DE0DB0677F3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145980B-94B9-4C9D-9D3B-24108A5F540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549F6AE-D462-4D97-8A7F-A5766A516EE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48C67E4-9325-4DD1-A7AD-0CAFCFC867C7}"/>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1AB5669-0B32-4ED8-8315-6ABC39F8D39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7525282-65A7-4202-A69C-A07FF0FC8F0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5D8050B-617D-4285-BC40-DDD425FE888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9B632DE-9179-4F1B-AE65-9C83A6DAB93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6A25A40-8983-4B47-9E96-C4815796114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89776AA-6328-4F1A-AE7F-089ADB1EFA0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3F69F33-BC8A-4912-A05A-EABB67F3FAF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D6EFE9E-999A-4543-884E-BE22FA4DECF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E193BA2-746C-404A-95CF-B110E3C5B7F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F5C3AFB-4CDB-4A10-8022-79CA9007F90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1665C33-FA80-46F7-9C84-25F4EA9EF1A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C47A5B2-BED5-493F-AA18-762B9386EB3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BF3189E-3918-4434-B764-53F93B97232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4EFFEE9-91D2-433E-8344-86F84A26001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C678663-CC05-4698-844B-611465608FA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BCA0A96-B54A-4716-A6CF-656F972352A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5C3A54A-B7CC-42DE-88E9-05747398A6C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2482458-1A91-4F98-BE1A-19C3153371F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58689A2-1210-493D-B82A-24E1580833B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F550120-2B29-4761-93E1-C25A8E8B619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F732253-1F30-4F0F-AF6C-E2C85884D4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817D6BE-FCB9-42E3-AED0-26CBA8AC43D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CBE2ED5-5AC3-4FC1-8BF0-7DB73623F7C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797B726-68D2-423E-BCF7-DA26B620E14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2EFCA31-E9CA-4F90-A653-D6E468258C7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6EB37EB3-D986-4F93-A415-06ABD88F848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3644C48-6A97-4983-A6E2-7FA07E307AF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81F78C0-B6F0-4909-BE19-6E5BFCBC0E0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7285581-8ACE-4A4A-8B4E-DA5890DBDC0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D3723D3-118D-4C7B-8C06-9EA9CC301C9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BBAC735-A1AA-48C0-9A1F-387C310B9E4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3A4E576-5A6F-4F5F-876A-78B2D1D68F0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1313DF8-349A-459C-A6AB-64FD2E5FA54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392264F-F4D1-4CFA-B5FE-C20C197FEB8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B6F4A9C-99FB-41E4-9F82-5735B25194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6A4F837-2C49-4FB3-BEA6-D699B536C1C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3DE8FBB-CBC3-471C-9C79-88F40709739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CFC6390-DEB9-4407-991D-D974A4B627E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06C3368-02E9-4DCE-9837-9D6836B5AEB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4B39EFF-EBFA-4D59-82E0-09ECD41F536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A23B9BD-C159-4BFC-851A-302238EF55C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4DBB142-45DE-4389-B2C7-DA72B2DC8E5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700B1367-CE36-4CDB-B3B1-ADBB117F991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E855532-579D-40E4-BC54-E819547D843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2487881-E2D7-4C3D-977C-250FCD81EA9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92EDC80-6CA6-4F7D-A716-42F9A327CEA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C1317D35-21E3-4515-93BE-B1CD5FD4CAE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9651526-7212-459D-8408-828B2EB26797}"/>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6EE2369-ED78-4DC2-B411-97DDAE9181A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8D8D9CB-8D86-4D74-B71A-53173223E8C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797C0254-125E-43BF-80A7-6759C6AA177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0B5F4A9-469E-4592-9611-749E2108721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34E5457-D91F-4ADB-9D19-A48809FA20D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1896C3C-E6A0-4B0B-81CB-647F17CF1DC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88D3265E-802C-4436-9C76-9FDBD3B341A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1AB36047-5798-4326-BF18-0FA52F6D4A2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F921517-8248-4558-9418-E6F57B1D711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C3D087D-CAF2-422F-872B-60C533D46A0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58D1659-4E8B-44CF-9181-308DBF529EA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50733D9-3FA9-43E0-B075-7DFEA6E0488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74C4FAD-E76F-4420-B4AC-BCEA966D3EA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125A745-F806-4FF7-A3E8-DEAD47023F64}"/>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3481BC8-98F7-4506-9B11-5B5E14EA7F3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22D8CAC-8E88-4613-AD17-5F788B5FD9F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2DE8F97-C478-4609-9FE9-00939EB2AAB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25965B3-8A5B-4178-B1CF-28B2E705C88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4A912D3-039E-4D6D-B6A0-0647141B0D2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C33BF91-121E-4CC2-A9D1-B88C332AFEC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7092330-2A80-4F29-BB98-07EA622052D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016D525-2C07-4B9E-A071-8312F7873FA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285A21B-458C-40C9-B6DE-5D843039EC5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11D6635-319F-414E-839D-50E4371C197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8CB5C49-C6EF-4A1B-ACB7-1C7B205E8DB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C80F90F3-EA3B-4667-8806-59B0C46AA1F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C954CDC-F2D3-4E0D-9885-48739076B21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C355426-D7D9-4166-B1A7-1CA1549FA61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4E02707-9DC9-4C08-9E34-ED61C733690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DA4A937-19C5-4FB9-B6CE-BF967CEFA741}"/>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51F0828-FE4B-4DB9-A9CD-C0C72A4E6EE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81A03BA-9CC4-496C-92A7-07BD8007B78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3542465-F8F3-43D1-BFAA-A1844944E40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6417BF5-AC09-4F7E-A49E-EA503ECE02B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21A16FE-145A-4690-BF7B-40354BA409A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6A9CC25-4100-4EDA-A60B-299D0566030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6FB158F-3A00-46BC-B86D-0551550F90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4137E7B-68B1-4113-8253-BAC0BAB1CAB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D930DA1-D4C0-40C3-997D-AFABA49E840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9B4D48D-5FDB-450E-9A1F-97C5A5AC43B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950BE3F-3908-41A4-AB8F-300FC7F844A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589107E-2C21-4264-9353-ACDE5DE0A91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03A4692-7C96-4E05-9323-9BFB5868B44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FA2073B-3A27-4B11-9FD3-34AD50D351C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A79CBC2-679C-4BA6-B3A3-C3C34F51373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7D27367-834F-46D3-A070-DA09F36EA9D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36E3861-FB6C-476B-8B5C-A84ECB296ED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FCBA73A-B2AF-476F-A30B-B7AACB1A39A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8A87C91-4097-46FE-9805-EE899C85C35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EEB079B-DFC9-4AC6-9B89-A4D03E3E28B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981BAF3-D210-4E82-87F6-48A89CD383C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E293139-F073-443A-B062-7965E8EDD0D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25FB611-8DA4-44F3-9493-A8CB928AF5F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D31A75F-8F7D-4DF1-8FAB-24DB0BE0E08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7584F7A-77FC-4924-890F-23A5C9C9709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93DECEF-C3DA-47FB-B198-2B6DB1D22AE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3339A46-7A13-4BA1-8369-A632393210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D93EAA2-5E4A-4C35-A680-D0B684564D2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842E3E5D-016C-494D-9426-0CBB4EF64F8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DD0E276-3C39-4AAB-9020-B9ECF9FD99B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9C415F8-B607-4F62-BB8D-6F11428EC86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A4C70AB-F04B-4A4B-B1BC-8E4ED8D061B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BB97FA9-CF93-4DE0-9D3D-E30B9BB3F6D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E41E560-F6EC-4F26-9354-E3E10805E72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A875201-C1C7-41F4-AF38-8C7B7AF0165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D52BE7B-C13E-4595-B29F-BC3E8D2B7E5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D10E8A1-4438-47C7-94C9-D7D64977A42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52AE983-0CE6-4405-8E1C-A2195D81A9F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967CDBA-7439-4C2C-AB23-AA34D245F73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60ED248-B2CB-4790-9430-972160AD10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121C2F6-0C3E-4ADC-BC3E-4CFBD5DC8CE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2022E77-2E58-430C-A8DA-77B81874A79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D3C3951-574D-4AF7-8A78-BE9D81C7C34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2809D42-D87A-4A55-830B-9EA7E2CCC9C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D12B814-6838-491B-94DA-3630DA074D8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1563D3E-3913-404F-AAEB-BA07E8C094F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2FEA662-C02B-485C-8B5F-980C20C9B22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15E6D31-2370-4154-BC68-C824F5B0E7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A9CAD7D-E5F0-490E-929E-313FD7BC587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B9F8712-6FA8-48CC-9C36-A6F15901650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E882C8A-630C-4EC0-B962-AB946E95F6F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BD44FF2-81F7-434B-A822-860D042D4B7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C2EB6C3-F590-4497-B463-CBF2247964B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3899C72-C40C-4BC3-A23E-FDD43B3C254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E3DBC35-2E32-450F-A828-38C21E26AC9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9380400-830D-4667-803C-6143A95124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C69F00E-C35C-493F-B04F-C1CFB4390C2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3F14140-7C5C-43FD-8EDA-A2780B41BA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85B8969-C3C8-43BB-9BD0-BA2BCB985E8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B5795A9-45D6-4564-B6FE-6F5510626FC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6A486CC-4309-4FE5-B4D9-0D387DA4851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482EEA-555C-41F7-A01F-0351CCC3953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0E0A617-62F6-4BA3-B74D-39339E94BA0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F54AF2B-AF78-4F49-B667-BDC217A31C7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40485C5-52C2-42F8-B9D2-D6A453E2C25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E1407C0-1033-4BDC-88F6-79B79F3783D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87FF11E-1F3A-4BD4-B8F7-D4233CDFC9A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BFD4486-8540-4D82-8ABC-D61FB3BEC0E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F809F2C-ED6D-40A0-937C-7D7F0175F36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CCFCACA-B02C-45EF-9BD5-CC45385AC23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CC0C65E-142D-4F6A-B8BE-A64133D9D53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5332EDC-6759-4AAE-90AC-343E82578D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88F9D9C-DC00-4B5E-9463-8D0B96D2BF5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1AB432B-EE04-430A-A5D6-D89705CA0CC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23F69A3-B12E-4053-9B22-B3D8B22E367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0E55AAA-6DB1-49AF-AA45-4F4D1AE2E7A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38083EB-2F2C-4F7F-800C-D219B99B515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AA9773E-BA5C-420B-9EE8-A015982F2A8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AE10C64-925D-4664-969D-CBD89A1FB8C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12D5432-7B0F-4E4F-9056-4E1ED879AD5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DB37B326-6AA0-4AAC-AD45-E988B7FE881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EFEEED25-9867-4C5A-9032-26C31C55E31A}"/>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65E23BDE-1740-4201-BC23-9F2F8EE66D7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2FF00917-5E02-49F3-B556-55700561CF2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6B798579-952E-405A-B050-E7999B62C3F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F9420D5D-87E2-4B51-BCAD-DFEE648D7D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7D47E1DD-7443-4138-B90E-9BAE6FA3CCF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6B073265-8DBC-4DB7-A30D-8F21B336EDD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A8222F91-830C-4128-A483-EA87D05B757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213ACDA-702D-455B-BCD8-96B39C453C8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A2A3C8E-CC8A-4304-870D-2CB66E769F3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156E16C-85E8-483F-9AEA-42DB59E59EE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CAC6109-AC8B-4B9C-9198-506AFF489B1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945B7749-65AA-4F09-8189-CFB1C5DADA4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463A3291-AC27-41C7-8EC2-C553F5F2F12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23228947-EE50-4450-B368-AB2181527DA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081E139-FC01-41DE-8D44-145EAE0DF89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0F295164-96E4-4FA6-8ED1-FE19E26F736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3219488-3FD9-4F05-9A67-1E9047CC557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4A9A5434-6BDF-4CEB-852F-5742C4AB7AE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7EB30DA-68F8-4725-A581-E079924526A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368D89A-431D-4F00-85D7-B0C117C1272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9C14C02B-B36A-4ED9-B330-7B56DA28E01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34BAD065-7F7D-4E4D-BA83-155810E6A5A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2BE35C6-3E80-405A-A72F-98FCF0E9497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6D23A0BD-7E66-4DA9-BE37-BAF18C85580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39410F6-18A0-4BD0-AEFA-86EDBDC285F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3E594261-DFB5-4CB6-8535-7EAC6B0EF2D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4488723-70AA-4679-84E9-D0E6D2BB30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7B9D34C-4580-40F4-B228-E60A8868063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0E433E5F-2E9C-4798-8F21-DE23FA72D45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B38B64C8-39E6-4A28-87D8-668B539BFDF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4ACEA1C-CDA7-4452-A6E9-29A7D408AC3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96A2888A-9D7F-4133-AA92-A134B859E07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59CF18B-3A1B-4EB4-9FD6-4C1E05CC18A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E4D8AE7-CE06-4CBF-858D-4B56FBF19C2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54EA43B-899F-49EB-A2EB-CA30EFF4D33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1F961A5-3B94-440F-B7BB-07ABACE0C75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9B441BDE-397B-4D51-A710-A3CCDBA328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B04541B-7AD8-4A19-A653-23AEEA86FE4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592984F-6031-4BE2-8D8A-DE8B988A4EC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FB56E7A6-6BB8-4544-9584-0151150B97E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275C09E-5471-4161-9C6C-BC389BBA3D8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646DB8B-FC2C-4BC9-9426-6088AEDABEC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BCD686E-E94B-4562-A924-B036199C1F1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A0CD353-60EC-4CCD-B5E9-5D68F572A80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88DE74D3-AB32-466D-8E9D-23AB11A9DD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A44C7A2-8219-4ADC-9977-09992DFE605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99AF515-299B-4E72-AC0A-C2587361480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26E0A2C7-E0BE-4413-AFEF-E6591A3D9F3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F0E8191-4158-4E3A-A148-05586F1F0F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F7FC4F4-7369-402D-BD04-1F0B2F10CC3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203723B-0E81-4171-8BE5-3EC01D1D25A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0DE76CBE-A7E1-414B-8ADB-DE69B8207EA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6D5DAD1-31D4-4E60-8947-BCF9F388FB2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E06A9E64-3945-4602-86B3-F5932658D28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900C2E7-CE04-4EA5-AE77-66B088208E1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0FA6F9B1-B042-4E48-B50B-AEF3D90EB4A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D8B7B7C-127A-459D-9717-E03D3D158D4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AAFAFD4-5F55-49DD-86F0-A65306FCD64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2DCF52D-586E-49FA-88AC-A6B07750A3A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C36AD31-7642-410D-91A6-95B40623F22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1B5EFFE1-51F8-4FE9-B0A6-D28C854D885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6888AA97-E81C-4D3D-BE9F-770675D1EDD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5107EAA-A2DA-4D94-95D1-AAD386ABDC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09767BF8-D106-4729-ACB5-1547C94C183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4B63CF02-6C21-45A0-B746-B1DF2AA0B3B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E73DF944-44D0-4D82-ACF6-A4ECB181E069}"/>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693BC17-331B-4796-96C3-4F367089C09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E0EEEBEC-ED04-4696-ACF7-EA6A90F21DD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FD6F9E9D-ADC2-48DB-A9E0-012D9334CA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AF20C431-BE40-4060-B2BF-6718B4E7974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6D7C9EF6-5552-447D-9ADD-8CF61D8B747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ECF57C12-D2AB-47B3-B16E-0FF53B2A186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97B9146A-B5D0-4795-9D14-20C5CA6C2F8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E8241113-115B-4295-8CD4-7A5832E874C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C840516-671A-427D-92AE-C2E720F9129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ECC21F6D-5DCA-4066-91D5-BE39F257FC4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860FBBA1-5E7C-4EB7-90B9-683F825766E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096C776C-682D-4DAE-B20B-AA20BA8BDBC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1DF5D5A1-7E1C-4ED5-B489-546BB9E0BB5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3EAF1C82-006C-40EE-9568-1F595F6DCF5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9E340CDF-6F79-4941-9109-5EC42827F5E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2B2C3A6B-EB01-47C1-8025-C3D2ADD69AC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C01E886D-5780-4C4D-86CE-4D2263A309F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F5DF76A4-BA2A-41D4-BCB1-2988F608922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904FCD56-4044-4ECD-AEDE-D59A86F4AB3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019A6768-F791-4191-B9F0-C9F92828744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6C78303D-3BEE-49C6-9300-DA3304FC199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8A596F13-9402-4F52-87CC-761F4A19FC0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52A90453-9D7F-44A9-B38F-03183F69944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13260B6B-081D-4DD9-B8C7-4C4A75323FB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FABF76DD-0B18-44B6-86B0-919DB5BB9A6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8C655F19-0D2A-40AD-9389-F5F3D24FE421}"/>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13C778F6-CC63-4116-BDF9-D1C0FFFFA7FA}"/>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7338221-7F3B-48D9-BB63-1955968DD1F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D439115-1C7D-4E3F-9F2A-C5CEC804476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4DF1C3B-2588-4624-9DFF-4A88AC8E8E4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7BCB86C7-C3FB-4546-B4B1-339BB67C8D9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0C68DD9-60B4-4EF4-A7C6-D86D02D8F5A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E104ED8-15A2-4735-A788-771EA39F713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6CEA64E-3C77-412C-9E15-21557DAE5EB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393CBA1-A530-4CF5-A50E-DADFDDF312E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2EDB890-9E59-4A17-AD79-A2B44F48DF0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7DB006B0-EBC9-4C8C-80A5-D3BC38A7183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AE304D4-8DBB-456B-8785-F704F0383CC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4968EA9-E76C-46A7-B686-5C4F5048773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9B0DA26-2DED-48DB-A4A7-3743BAE0A60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B66ECF7-30BE-47BE-B6CC-6F0AE3B8369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9251F6E-FC01-4164-8F52-7B7C8C8705E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B5CBBD5-3AA6-4D95-BECA-EF902FC1136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3D9C63F-D031-464F-8F6F-E0F4238EE36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12DB527-7F01-4F95-94B4-F5E8BC47DCB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406C6AE-BC64-4285-8EE6-C958CB33D2A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B11D021-791A-4137-BFBB-A4782D139B1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1CA7B76-2483-4BAB-9539-43395D41290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CDE5775-93F1-4CCA-8635-A5B90011C15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DDAF97E-D730-4031-94FA-52FC7F914C5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1AB3C49-FABD-4C82-99C3-7D1972F9232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0C406A7-4CC2-47F8-955C-CFA46BACEFA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2C54DB1-6D99-4CFA-BC73-B610C4CAE11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FE0B023-A2DC-4778-A0EE-CB05FB974D5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18283E9-6321-400F-B2CB-4B32ED0F7B6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8DB8CDA-0A0D-4F37-9077-4FE265E87E8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E8E795B-D0F9-4D0C-A6DD-F3047656707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4A0EDDB-4131-4EDA-B832-241FA227C9A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B173628-08D4-475D-B556-E4C9229357B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3EB43AE-07F8-47EA-B4AC-3DE379A0494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EBF7103-5978-410F-B0AF-6914D23E736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686E62D-E786-4FF5-BF94-0B3EA5DC6A4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FC84DF8-89B4-4D95-A83D-BF61EC540C4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19D8F78-3656-435E-8653-6BA3668862D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9CE9B23-A555-4629-AFE6-3320B5CC190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85E5593-BC9A-4BA3-B272-AF79BD57E2E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30C2127-F4D8-4267-830D-5910286D148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86716E2-181F-4C96-8FF8-38BEB2CDFBE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837CC28-7250-4E8B-828A-63FB3E3A24E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37B810C-D51D-4CD9-AFCB-915F5E66C33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A796D2CA-0319-4CFD-A1ED-F508DCCE8FD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0FA2F91-D9B1-457A-B15A-08FD3393500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C455803E-E4F0-491F-85C1-1818BDDFDA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68123B0-E55B-4F44-9614-79F4542331A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B0AE3A0-0150-438F-8B00-1B91BF0E776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E8A897B-760B-4C66-9395-84E749E4E3C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208A73BC-AB97-4044-BB78-28F34BC8A7F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725773AE-EED5-4171-A3F7-6EC46B902E2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1CA3F07-633B-4159-B4B3-C25B1394E24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CEECBB49-D5C5-4CA3-B8E7-A096D0D7FEA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B334458-95D2-4E00-A560-21E955C7D7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4078DB0-26C5-4969-A008-5B42FB6F8B6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0D5E334-2664-416D-A55F-38281B5552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84B29B6B-1096-44A3-BE7F-0F767A5812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4ED615EE-7A2D-4E6A-B759-843AABF7007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2A2E0F8-E36B-437D-8371-3838832AEE1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E5ECE1D-AA32-40CB-929C-E8EB8184ED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05EA594-945F-4CFF-8C21-3669532F2AC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B56F01C-F679-45DA-BACA-A7E6DD8B01E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8162E53-CB3A-474E-BDB6-5845CACF5FE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156C534-C5EC-4F26-B5B0-DE04D512C2C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3D02776-9DCC-4786-B8E0-3E0490C7DA5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30A0DD2-59E8-4DAA-A512-2397F3DA3D8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3592963-8EDD-4FF0-9220-4DB76CF26AB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F98369D9-1DAF-4F23-84D5-1A8CD52B16B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7B19719-F717-4923-BCD2-289FAB5AF8B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7509F1E-B43D-49D1-9BFB-BB460617295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26952A4-2750-4E88-9498-5AC1D5C081A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99E9C64-7393-4B63-AFC5-DC325EB6864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F1292CC1-75BA-48B5-B408-758C6E07E8B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E80E5ED-A55B-44C6-BBF3-1D6AC67BFD8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F7337273-F95F-43D9-8DB7-1D2FF4343A2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28E1B3B6-0F9B-446B-B298-A8B6229238A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F59C6DAD-1BCB-40E7-B2DE-EA0EC5E06EE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85CAF18-73C0-4EE1-A1BD-024B23EC550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3FA3749-495C-4E99-9B24-7BB07932809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297417F-BF92-40CE-8602-067E86C05E2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B72AA5B-79F1-4541-A95E-B688E1CCFC5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C5FCE53F-407F-4FA4-8C1B-5AD83178616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55A47F8-51E2-470B-9598-BB917C9AC9C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C712FAE-13D0-4875-9BDB-B7838DD2B2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A7DF7E5-D3C5-49FE-86CA-2628B22DACE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8264E2D-9555-4591-B2DF-D42FEAFA697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1B5FE7D-2DBC-4D9D-AE72-26ADA83082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2E898E8-8B23-4C8E-8B0A-B55131E46BB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F6EE89F-7856-4877-9B17-AC0F8F8347C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B5A71DF-985C-4EF6-9849-88E5EF9492F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BB675B5-2D37-4A60-967A-7504544728E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2333821-ED64-403F-B35D-5887EB2B6EC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19AD078-9708-40CE-B799-F45A94B4914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0FEE8B9-52E9-49E1-BEE0-6754CF01925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A47347D-D688-4B2B-86EF-AAF13CE4DC6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7A2829C-8ADE-4BFF-92B1-CC50EAF31E2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FE710A4B-F6AC-4F1B-A439-B0F797B865B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6E48DC9-D576-4BF6-8749-448F3D8F297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D1064B4-786C-4CD7-AE5F-7926C9C930B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A842B08F-1221-41B7-80F4-EE45C4FD95C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78A1E169-4DB5-4181-94D1-F7C5D2958F5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775EF4DE-5EA3-4111-9D91-5756AFF7BC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9045C25-08D3-424E-8DF7-B94E847DA0D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D256CAC7-3FFA-4BDE-B9F6-F388C9CF0DD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7E8D602-0681-4E52-9A79-F90A3BD7801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CEA83C1-BFC2-4177-BAFF-D28FEF12E6F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3CE937C-064A-4D75-8790-5288201F57C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437DD30-60CE-494A-9263-3D5F08A69B3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37B3D94-0114-44AB-A319-683D39BFC36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EE54C5D-2B2F-452F-AEC3-0896CA41F73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8737C6F-032B-414A-8735-8B9F0CF2013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4EB8F63-79D1-4916-A2A2-B04BDFED446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A05C18F-4247-4648-A4B5-8BC04D6214D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FBD6CF8-835B-4C3D-A852-E5ECB2A3655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048B328-BE96-486C-AABB-DADC76C2208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AA26290-0DAB-4EF9-9E18-F6B00D63C87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5CBAE7F-BE74-4B76-AAC9-19699645CD4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5BA6D40B-88B7-4F63-B487-68CEC0D6D42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54FD596-8C9E-4D9D-B8D4-33CFEC422BF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5DE2558-263B-46C1-845F-7D48076C524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606756D-A500-46D4-8F87-DF642BE07B3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7A7FCF4-E7EA-4B07-9977-29D8A2AFE38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FFD2A27-30C9-4A5F-AE52-9ECCF7AE71D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DCAA9E1-48A7-4230-BC48-527E905F43F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55AD5C0-ABD6-4003-954B-FB5F2FD9704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6C9AB1-40EB-409B-A3F1-3D697C73670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13DC5FA-6AF7-44E2-9EF8-55B4EB64711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D70F2301-9918-4C6D-837A-9B20D368BE3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AB170E2-6B41-4236-A0FB-63D6486029A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5A136B0-01AA-43F4-9E2E-5438F424539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2E07FB9-F001-43FB-AA63-C8B1E70F49C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AEB57590-6009-4E61-8268-C3FA3301D8D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012339D-0671-4BB8-87C3-21AED4BAD1C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A329F2A-F0F7-459E-A13D-6EEF74A16C4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CB58DDF-7B6A-48F9-88E4-0E429FC3B3A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07C5742-5B30-43B0-98CF-761559543B8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FD04BFA-E2B7-49B4-903F-AB2FB3F63C5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2565CF8-CC1D-4328-A9F4-EE369314A1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60DEB17-E868-4D1B-9774-DE7687FD327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F9200C1-0EFF-4E95-8878-8173E947ED3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A9C72F6-86A1-4FB6-A332-E0003D66D78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50D9CB1-246F-4D67-8C14-8E28CBF4834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EB246A6-4BF7-42A4-91B3-7F29E0C0B9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1F34E8F-77D3-4602-B43F-54C96450C72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76648EC-81C5-4D78-917A-0B67FF9F1A9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71BE1DB-1CD8-4EBC-85C5-87091AAB88A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80B26C4-C2E1-4A84-A838-9DA9D172038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9F52192-F65C-477B-9CB5-E14ABEAB79D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FFB8427-69DD-42BD-8614-99E900E4210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7F7371D-3DB4-47CB-8F69-13036539059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7E38F18-EC94-4BBE-A912-59AF1384EFD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6D6890C-B409-4311-AF54-078FFBABA7E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19ED5C6-35C9-4516-85AC-BA02CC10AFA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C0DC93E-ACE9-4EE1-8672-0B05268A09F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F14CCAB-D144-493F-8B20-4676EE6D7F7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4C82A99-3748-4D5E-8C0E-C192CBB6CD4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C6A7A16-16CF-4B89-AB3B-E3DBCC75B9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5FA067A-AB83-4E55-950D-FE9DCD7BFF2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7591032-3074-44BE-846D-57BC2757DF1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1620073-7669-4C17-BFAA-3972FCC201B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0B59C9E-D07D-44A1-8A20-AAE503C6A32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DAF5FE8-EA03-4DBB-B109-A5A4DA86928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C190E28-0E48-48C2-9B8E-FB79C9F24B0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693D38C-57D9-4479-A6DF-BEE5E22360B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7FCDB73-5A56-4F83-8D02-018DCCEBD6D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45C3B1EE-A1D5-4DE4-A958-171DB6E9C36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B03D937-9DA4-4FAA-BF38-BFC33E4F6CA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3920C92-57B7-4C8F-B599-80B96B83C97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A7BF32D-EA08-49DA-839B-EAC68741721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B6E3475-B01C-4B14-8A15-CF0A1381A15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8782547-1793-4794-B139-F9739CC7E30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59E73FD-F7BC-40F4-85C1-E1F6B7AAFE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BE751AC-E010-4AAA-AC09-9A624561358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78FE175A-EDCF-41B2-BE9B-0FADEE16274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367D2E0-35D3-4011-B048-FBFE357A39E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A74E72B-ABBF-4192-8368-6E2376E03E6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E011853-BA58-437E-9672-206D796CA6B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092988D-64F3-4923-8AD0-C3F72A385F6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AF2E162-DFB0-4C72-8D75-96AD5D0B858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4DC8506-861E-456E-A042-31141DDA0EB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38FEFE0-A766-4466-AD90-83047B96CC4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9DC180E-44F4-469C-B0CD-F73EB29A8B7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6C75C80-C7A3-4278-A6CA-7AE56218B70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6F62B85-BC35-4EEC-8CA4-74BA3319FF2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476743A-099F-40AA-9D45-3D6F4FC5932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C74F04F-E09B-423F-9183-E2ABFD40F3F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54384C4-4383-4A35-AF39-02A307B7F9E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E7A25D4-2165-450B-8D89-4C839D6B590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D77E8371-EF7B-4706-A694-C9EF9A72C35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EE58FC1-63CB-45D2-8B65-61F0BCC5BEF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994E1F2-5AC7-4EA1-931C-D5A7C7266C8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36717A3-F4FA-45F8-934F-E34FB3DB092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9F7A4917-71DF-46F9-B975-CE1ACD42051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5523700-CD32-4001-80E3-CCC3DC4D9F4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5F33CE9-3753-4F42-BB30-506278D9862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DC23D61-D972-44DD-BE83-98BB1B4CD0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6E8D84E-0A58-402C-9F18-1C3F703560D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1E1068A5-7379-46AF-9B5F-2DDBE974EF3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6B21D8D2-2676-49BF-A457-194C522924C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F3F014F-6852-4E72-87A0-E45873E752A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7874388-3524-453C-B385-6B1068A24E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EB2819C-3DB3-44D6-BE21-A3E9266125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3051586E-94AF-4169-B8CC-474240E4F92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F0A51D2-0BFA-4EA0-9F93-6FBDEB573D0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6D194F15-4B9B-46D7-B666-48F9027201E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ECED2B7-06D1-4BC1-9CA1-09B2417ADA0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DB0348C-02A3-4001-AF91-6BDC7D1723F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9FDCE24-FEFC-4095-AAC5-EE908B9A339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E17A09B-CA40-40F8-8E9B-0E169BCE5A8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0227A16-A240-46E2-B27F-29BC87CB5E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0EA45AB-FA33-49EE-8151-9237A4DADAB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CDE457C-458F-4086-85B5-34210BF5750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96C5D4C-B912-4806-9054-5A82EB2A0F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0F5543B-6A41-47D2-BEA7-8326114988C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D6FB29C-515E-418C-9032-AEB3C3F5EB4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CC15897-7D26-43C2-8755-E9A9918B147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F70888B-7D2B-4CD8-9A97-B1022D3919E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15F53D5-35C0-4F96-ACBF-5C5B2402BFB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28E0D1A-538B-4B8D-BA0A-5E447FDE62A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5EFD9E6-4AEC-4448-AE96-2FD9AFCB450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EFC21B2-CA58-46A9-AF9B-08D366EEA57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D3CCBAE-AAB5-4136-BDB0-19B2121C3A6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0F94D149-A2B6-405E-AF3E-76D4D54A635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FD53295-8F58-4FC4-A021-D2971016D558}"/>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B5A1CD48-462B-4392-9D93-F9A75F306FC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653C101F-246A-4D86-9116-2F21626586D3}"/>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C5F7756D-660D-427C-9876-3BC259AED2F5}"/>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96B31A62-BBC2-4A78-BB37-3D18585702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F7753A04-0B57-4E0B-93AD-A8725566387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30C8D0DE-65E4-4F45-A3C6-B6B214C60D7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06866297-C1F9-42A2-AEEE-2C268E32DAB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4DEDE042-58A0-4AD2-A5C1-8CC8B50B46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DAA2E756-F8BF-41C9-8F32-9BA4514860E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C392A007-A8F4-477A-8E33-903DD2968AF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9515DF12-B548-4517-A707-25C814C663E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D83165C-6AD9-4DA3-A439-653AF0C1525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C4FFCA5-C114-4DDD-A9FB-C6836493B27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581A478-B44E-4210-9C0A-0C8D648527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0D5C5E0-A454-42E0-A3B6-02ADA87E1DB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34A6160-3E9C-40A0-9A65-FEFD380E99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19D3CDC-0351-4FA7-95DC-69ED4F3D465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7EA6838-2C95-4A8B-9CAD-1569D6D809D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16C4CFE-A806-4C05-93F9-E5019803998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E462824-2756-4610-9592-4A3FFAEE59D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581EB62-8EC3-484E-90E6-676E3A23AEC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0915FA9-9239-491B-B2A7-C1C804A577E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2C77A82-5AFE-48A0-9321-BB9C8CBEC15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8962BA9-C06B-493A-96EB-DC9F0F0EFB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66744FA-5DC8-4745-9EA3-733FF6290B2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C56763D-8141-4055-A0F7-606B6036249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2F45927-E3CD-4A58-99F2-604E9ED653F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5B0D490-006C-4B18-A7B8-93EB92920B6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09BD734-C2C0-463D-9590-C568C2321E6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3B85625-A9BC-467B-97B6-F4F34081D40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D00EA7B-E9D4-42A0-B7F7-55B35C09F9D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09AE89C-6F88-4E8D-93A9-377F8F0B7C2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EAB4047-B9F4-445A-BCF1-2123B7A6FF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DA24B0B-FCF4-4F48-B927-45D89EC71B0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9AC5BA3-2858-4B46-B95E-8ED53950679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588C2F8-E443-4CFF-95AA-83E3763ADF0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94DBF8E-F627-413E-B015-D94EE2383E9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E7C11CA-05C4-4F2C-B36F-09E78ACE5A0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08EC451-9D79-430F-A539-7FB49B362F8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2A37AD8-BEB3-4E11-87BD-934A4977780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DC92240-3BE5-4FE4-A068-7C31B7893E1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0835121-9CCB-4E4B-80C5-77AB64A59AF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61B7B82-B8D3-45FA-8999-C37C35A3C1A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B7C51F8-5822-43B4-9E82-CFF79B073AF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F280BFA-5A49-417E-9DEE-CDC38F95432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36FAFAD-4AA6-43C8-B2BB-C60704AF0FE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8684DA8-5C34-43AB-BF0E-20FC0B774C4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1238C9B-D54F-4985-8A1A-D8D9927E96D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89932DE-5074-4292-A1D8-73DA1138EF8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9BF461A-76E4-4A82-873C-3F4AE4178A5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DB593E2-2C32-4C8B-98AD-9EC148D058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43745FB-3464-4946-A108-761AF3B9CBF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E86E80A-C88C-428D-AB5D-73D938293E2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58CC1E1-B0D2-4CCE-9813-B18B6767AC2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F2EDF8E-A936-4815-8F6D-605A843F548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E5EE4B-B39B-4C5A-872D-E69D836FD00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849A508-5CDA-4AFB-AC49-F2B4BEDCB8C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566C46E-6BDF-4B8E-8CD1-0496D8ED47F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F71F76A-F401-45E5-BE49-C4753E88F72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34960B5-A906-4183-B9D4-5BFA2458F83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2E7102F-1AB7-4B15-B4D3-9B67A95A9F9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266585D-77A8-4039-BD47-FE70ED90451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29B1F5D-B213-4558-9D3C-03160DCFAC1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4E1034C-C38F-4AF3-9AA3-0B767692AFD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33FA102-F62C-4180-B37E-E5783910548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6C36FE5-8A73-4722-ACC2-B1E0FCDB5E5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6BD9B9F-1BA6-4F1D-8331-2A52E07CB5A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03F9B98-FC74-46CF-80F0-DCD677C8A07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C5EC96F-D81A-481F-8FD7-D1543584A94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A6D1956-F7D0-4170-8D69-2D57C53AEE4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EB7EAB7-E43B-4452-B768-3BB13D52C2A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BC7DCF3-C48C-4B97-9042-515868325E1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4989CAC-A66C-4B6C-BFC4-CA3667708AE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4FC85DD-6031-4644-9611-ABA9C519892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6A5E80D-74E4-4242-93E1-745F5711363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6ABB34B-CD77-4E7E-B27C-04733BCDD7E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D0A01F3-3B14-42A0-997E-DD6D2C32050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ACEB9C1-0AE3-4D11-8F6D-2DB3B98F281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F69B97C-83E2-400F-B1ED-AB2139AE05B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B441B45-BF0C-4B0C-81B8-8ABE70C0DD0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4C4BF8C-EC2E-4E2E-82AF-08D42A7793E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D6CAE3E-C86B-437C-A5E5-AD63248C9F5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51FEAE4-97E5-4CE7-B21B-9A75A2C52D1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1A0F630-15CE-449C-8D5F-677C0BE47B8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07E31C5F-7D9E-4162-828C-FD3A6B98D175}"/>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F8A256D1-FDA1-4C17-8661-FE0AF1A943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A577A7F7-253F-4D48-BB40-92A46B874FA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79DFE502-128B-4B8D-A0C6-D7129FD2285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58D423AB-F9A3-46AE-9951-BE64A93EBEC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5E0CAC1C-AC08-43F3-B791-ABFED542CA4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D85FB2A3-E5F5-410A-BD51-28CF673BDB8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50E31CC7-3A45-477B-B537-73F7CBD5947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12DFCCD5-36B2-4932-B77B-217144B93C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2F28C0FB-9846-4AA3-BE76-34695BFAB3A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F128762B-6BBB-4888-89BD-391F27C29EC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83BC5FA-426C-4AB9-BD03-50611EE8D87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C93365F-3329-43FB-BD39-1FA28B67A5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ADC2B9BE-BB31-4EEE-9371-A5E55E396A8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F6691C5A-B168-4B3E-9F0D-EC68AFF2C5B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B3059F7A-807B-4D79-B6E8-9A27567127E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B915D603-067B-484C-8EED-D8DFA5BB0B4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7511153-4316-43A8-81FB-77ECE6B2F6C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4CB9D8ED-17A2-49A6-9E67-E8305E36083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356F3BC3-936C-4BC9-A58A-012DCCDD99D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8056408-3120-4372-B6ED-9993318F3A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7D328986-8A91-4939-A807-6767B40472A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99B3C114-182A-42A6-8A09-09DC55AA314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9769CFA-CB92-4BCC-9E8C-F99E8DB3711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8A4C4B12-E06A-4740-9991-8688B81B66B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B07731EE-E8C6-40D5-9F28-7FC7912A939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1B73C569-55CD-42D6-A855-15B5CE0C925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AF4851BC-9B0F-4932-9EC6-F7F5468994B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7280376-EAA9-479D-9D0E-45A537B053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01B6CEF-75E3-4843-B96B-BD4BF7B2323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FD89668D-386A-45B2-A405-25BE2017EBA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341F96FE-95E1-48E4-9E02-48605D6473E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382B00E1-84D0-4B24-96F8-5EE0B56EAD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23F5B3D7-2442-4941-8683-6A4D61C14D7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9373D7F3-2AE5-4632-B8D9-0EF9D5EAA33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A402441-5C03-4976-A4B8-E2528384E3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C36D0A6-0CAF-4BE9-9F15-46645E3823FA}"/>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DF97632F-7484-4EE7-A1AC-F9ABCCC3053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3AEE76EE-739D-482A-AD0B-67C001C0B31E}"/>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ELIXI-ACT TEC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320D3EAE-DAD2-4917-97EB-E6070EE5E8D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F888FC6-8659-47F5-8C4B-E60063D9EEF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3E0148DD-BD61-4D71-810B-FE320BE4F12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BD3C9D4-72A9-4700-895D-8E1A6434619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7CB826F-878D-4551-98A5-06E6A130180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C396D18-0E61-4C5E-A3F7-0A0FB6735F2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68132E9D-C47F-4A99-9DB3-61AE18AAD03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31CF855-56D1-4665-8D43-D422416FAF2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FFEDCC2-71CC-46A0-8361-BB866A1AA5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DFF8B3C-3DA2-46CA-8E20-12A365CD8F9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5BE57E9-B403-4466-84F3-343C52AE01D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7889160-7F62-436F-B19F-10592489C2E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9086C28-0851-41E2-9CFB-4009049F275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9C1FA6BD-108B-40BD-B4F3-7F41534FF41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0C70F53-C26A-4786-8FFC-0EDAE787BEE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95828442-2898-4313-8482-09ACCD23AF2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C1C28DD-1850-4301-8FD8-F1732E5BE36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BDE403F-2795-4B6A-9D44-99EF091E90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C863043-BE9E-449D-B0D7-99A1EC0A22A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1345A56-96B0-4855-9513-ED88F8E95AA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F7ADE7E-6A48-40A1-871B-0AAC3D8AA15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FC79690-F0EE-4862-9B4E-DFA0A70ACEE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D0C7F9D-F1C6-43CD-82E8-D245A7B92CD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DFB92C0-30C7-4135-A109-D5025C2902F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D3028BB-ECF9-4058-83AB-F39A7242085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E0033BF-02CF-4DA9-89BC-858D8A85227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2436986-9ACE-44AE-948B-D1C0B78B0ED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5D4810A-5F50-4555-A470-2B29EA4C821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68C7188-AA9D-445A-8E6D-DEA43FF9A85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2D28AE3-079A-4B01-8564-85C3B3DA04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A55180C-0E6A-4FAF-9F85-7395AA22DB8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2AAF225-2B06-445C-9D04-B5157A54220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FC2F445-2D49-475C-825A-CCABCCA3E4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C8AC6D7-B71E-422A-AE05-4BC177C0039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0961CD1-E20F-467D-9B37-8F7B8ADB2F2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C305406-A445-4506-A726-6D9919FAC10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D931D8A-7FE9-4AE3-942E-4AC7725B53B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5941F5E-C5CA-4AD6-859F-15EEA6D05470}"/>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3F36100B-E822-4582-AC04-5B52DF9401AC}"/>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50F71812-1058-4AF1-8F15-655B1A8B0B5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14CF43A0-20E7-4B1D-A822-0B31594880D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81F19214-AE29-4DB2-9D89-E32A08085C8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013C684D-8371-41F6-B665-664FA10CE65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C158770-43F2-44A8-AFC4-FCE01BAFF7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B19A2FC1-6602-4331-A08B-7478AA3524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DEDD51C7-4F1A-44E1-822A-D0B14A3A0CA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CADB7CC-7E3F-4A36-9F72-2C95462F3F0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4840D274-2878-4314-AD10-897F169C3B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058E5316-B717-430C-B9E2-C660AF19AEE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038BBBD-F156-4CEE-AE1E-359FDD70B03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