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A0A0309-E9E5-42E5-B5B0-F05EC56A91B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FEA1AF8-ED3E-4252-A86B-8E510949B0F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CAA807E-B670-45AA-9F60-A61432A5307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9F9793A-61D3-4233-99AE-9BF23ED5E11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FAEA53C-DEB0-452F-AD26-08C691666C0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D939433-D5A7-4C76-A562-EBE1E77B0E7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57EB69E-AEAF-4B05-A45C-B9F15875A92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2953816-3CFD-4D5B-B10D-8653AECBDE3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5A33FA4-FBDF-46AE-A2B4-7D1D747338E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D78593C-E8E3-41B8-B8BF-2023606C71A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FEE6B81-068F-43D0-B767-133C19A0A2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56D77E6-8601-4001-AE79-821AAB699E4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532D434-9960-4F3D-B810-963E0906D1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076DAF0-4E9F-49B2-806A-BBD2079CED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501FF26-A56B-48FE-9816-0AD9125E37E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96E7AF8-1745-4CFB-AAA5-331E4506753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8A2712-178F-46FA-87CB-8246DD500D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EABD3B6-E5ED-4F14-A6B6-8F2F17DC7DA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56B5DD5-0AA9-4DDB-B334-4B65301E78D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A8F53F0-69D8-4E56-B007-28FBCC030FA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739FC52-E865-4A8D-B024-8A3E7511509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47ADE10-02B5-4B7A-9FD1-5C05A295CC5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32663FE-E176-4042-AEF9-E763B61CE80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984F830-A2E0-4DF0-AB1B-609F416B6C4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E6E7F3D-C904-4E6C-B5EB-59A11C35604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13E90E8-2A32-471A-9057-1167C10C652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13EFE00-D6FC-478F-9794-095C0423A49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BF32959-6B56-4F6D-9A2D-CED2CB47D1D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E6F460E-D2CE-4894-B59E-A96856C3EEE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FD4052A-4428-4E5E-9CC8-DAAB4AEACCB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5F27329-C89B-4DF5-9DDD-FC1387CE701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90D22D9-C68D-4A86-AD21-5ECEE21D71C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15D51AC-6DBA-4F95-87E0-5CB6159D52B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B6116F9-81F6-4C14-941D-AE6A45FA99B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38F3FBA-9960-45B8-A085-B18B6DD0800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45D93FD-6576-4284-93EB-93A52A1EFF4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46FD026-5A29-4357-B365-3545D030509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E36284E-D493-4023-BA67-08AA2352392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D1038DC-F90C-44FD-BF9A-2C6D50D91E6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53684A9-EAA7-47A4-B78F-C38D2384B9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DF79318-C57C-4CCE-97AB-0BD71CD4FDD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D9538F9-DCA8-4D64-96C8-CE43A7E49A6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39D5EDC-E736-429F-A05E-5146859E9B6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E345BBB-6FFD-4FDD-91AB-B04D0607C2C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BF236D5-7577-4CE2-B3C2-A88FD8EF5A1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1E6D69F-89DC-4C35-9B96-5CE21011123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2A1EC6D-B5F7-40EA-B3DD-4A3135F2C0D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5EAD89F3-13D4-4A70-ACAE-7A35A46C797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56E56B9-0208-4A45-A35C-A8546167B63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2A8ADF8-BA84-4D2C-86FA-01C4C5F6D89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B278BCE-18A5-4347-898F-03EA8184EB3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707A9CD-9B56-4899-9811-554FF95EF2B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3DDB78A-C3E1-42BD-859C-2D02F44CAA5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A79B3A9-CDEF-42F3-97C4-C7C7D4805F3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6698C0B-E8B6-4A1E-AAD7-E554D208E14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3878C4F-75D8-4757-A878-3749113C627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0995A07-F507-4C90-95BF-DB241655F78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0AB90D7-917F-41C7-A1E1-B95FAD5CCE3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B5670F0-E48F-41C2-B417-AD7BD7721FB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0AFCB76-B8EE-4105-A185-749C287EDC9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8EA07C4-8DDA-4C32-B546-AE90497DD7B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D9663B7-453D-4059-994E-6014EC68F07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A856EED-1CA6-41FD-A78C-4DDF67D9C02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CCCC102-226D-4D2E-BD52-BD8D7DB823D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4DB273C-84B0-43B2-AB54-39C3EE6BC3D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5D353C3-FA88-485C-AAB4-217CF51DF8C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853D946-124A-4494-A528-9649B444F72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A361A3D-25E9-474F-A3B4-BD3CDAE7DA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7B4FF3C-2884-4510-9E8E-2236C53FF58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8EF5B3FE-CBB5-4D7B-A467-121367B7549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56E23EC-4BF5-4E6D-B28C-92E89C634D7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E0FAA9B-B86E-4600-9426-4B09DD31CEA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F061740-5650-42A6-9A72-F39F3BC83E2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0B51CB3-8B5F-46D8-B269-524DA549EC8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86EFB25-E139-47F7-BDFE-5B7F0AF3936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91CF070-C38E-44DC-8EA2-EDD6E5008C1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FAA740B-F489-4E10-992C-D2997A6DEDE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8668EFD-E3E6-451F-A863-6596F07254C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C1FB4B5-20ED-4006-8F70-46BB17C293C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48A5D46-BDF8-400E-A516-0EB91841B1B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79B018DF-74B6-4330-8AD7-25C72C9AC32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141FCE3-ABBB-42BA-B674-06EB8B5CCE17}"/>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B8988A72-2940-4841-9D86-D58781A98E7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CC9166A7-BDCE-478B-92FD-5CDDE2AC2226}"/>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10AC622-FDBF-44DF-8914-5B9A0519B99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CA03D9A-A2FD-483A-A030-87C5B6AD27B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A5CAB0B-7EB0-4848-9C8C-A27FC378421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D90EEDA-96F8-4DEE-AD43-E1008AA4938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1928D7E-4106-4238-8EAA-1E0E9D60981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9C8BE92-D107-42A6-8F21-18353035E34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9D37576-E941-4A55-BB1F-2C57095A8BD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A25076B-7DE5-436A-BE1D-A6913719B9C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BBB9906-6594-4499-8B1D-672945BF9C4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CA34667-DAC1-4E89-B0ED-13E09BEBF45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9B03D05-9998-4355-BC43-2F2E9A2C26A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EA3D32F-0D56-4C9B-BF08-C512401DE4F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9B2965D-7461-486E-8F62-2752FEF7077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24C8DCAA-2CDC-4238-9276-F1067CA8A6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B039B89-4956-4A2B-808B-711AB01ED38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A746D8E-6DA8-4204-A5A3-D55D5DC7C14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2B24DBE-FCB2-42B5-BE05-EB5FFD0BCFE1}"/>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89138728-EEAE-4211-BA3F-42C3CDAD68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CE72EAE-0F3D-439C-918C-BB049EBFAD1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C0BF6CB-AF49-4FD1-8BAE-522847985C6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2627908-049D-4E58-A206-2A6E61E5010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378B3FA-0BAC-41D0-B7C8-11E3EF2B779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F1B28EB-622F-45B6-8773-CF4D7DACFBD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1CB0FAD-B044-468C-AF2A-467F6EAF2AB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07B2147-0405-4477-A6D1-ECF4194F777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A6F373F-F100-4598-B28A-82401CC250D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6BFB5CA7-E632-4AB5-9115-4650287708E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E46BD4B-5EFB-460E-B529-DAD1B5A6846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FF44A72-F2B6-4984-8D1A-7051E15449A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CD78DD6-6F11-47A8-B93D-5C796864908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4B26275-4B84-479F-AE22-516877413ABB}"/>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9B57D43-A284-47C4-A2F4-CFAADBE3A170}"/>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921EC094-62DF-462D-AACF-AF93106F72D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20618B2-AC90-4AB6-8D34-453405267B4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15468C1-FD16-4370-8045-C94972ACC3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9FDC5BD-8055-4D0F-9C4C-2D70BCAF2E0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C573B29-AFB4-4BE6-9BF5-81DBF18A055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BCF82B6-3714-4C9E-B38C-0966A4F533B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D0DE465-347C-41AE-BE54-68D096D1435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FA90C28-F0B8-4716-BEDD-4EEC4C3C8DA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8D12BBE3-314C-4FBE-87AC-3AC0A0D1FE5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988D5B7-2141-4EC1-9482-C615EB78345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E4A3A4A-8D92-4252-B8DE-FB7EE2D35BC5}"/>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5EFCCDC-07AB-4F3D-B99B-D6FC8A5A94D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E3F172C-2F6A-450C-97AB-8CC12451C0B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F9C9A3E-B1C2-4CBB-93E7-3C373822BBF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E6DC84-C2B8-4FAD-92F0-9F1210FE654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91C50FE-4A67-4463-9D9C-87DDECDB70C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F58157D-D4A8-4BB4-8AB5-1573082B24E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395FD2D-CEB1-4379-B0B1-00A4A0774C3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AFE599D2-97B9-4F61-B33A-CB3D6AFD8D5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117A4AD-B480-4DD0-89A5-0A411250099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C65D316E-0200-4D62-87C9-3CDFDFEA62A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4951A5A6-EA23-4308-A322-FA2B01CD71E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0BE8BF6-88B4-470B-AE98-054A4EF827C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DC9E6CF-42C0-4C05-8BA6-C97B9C015B0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E0FEA05-4FCF-4945-B2FF-F8F3AB8C8C3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33BD1C03-4BB9-4036-9DCE-D5F75B56F3D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79546EB-BABD-40A6-8AB1-46ED3C317BF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29E9EE2-30F4-4C57-B7A9-DD7BB180245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D1C0284-E422-4C7B-A1E5-9C3E2BD70ED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3276465-11D5-4BE7-A2CD-3D61DF5D3C8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495F638-2707-46BE-8FCA-A76D48A2BAA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E341A2A-A485-411E-9477-035B5CCE034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ACB6D8D-83F7-417A-BB80-8321E49691DC}"/>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864C436-1539-483A-9D6C-BDBDDB742AF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C70A028-CCB3-4610-B6E7-5CFF861CABE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E779DB1-03F4-4505-B20D-D71459AD84B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BAA7690-5265-49EA-9ECA-CDF8CA5B174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84DBF5A0-86AC-4AD1-B2F4-A894CBD295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571B8C84-A194-4B16-AD17-E80141E7090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F915F7A-F9FF-4705-B1ED-36960E91F9E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261B4C2-434F-4A41-8B91-8B8922BDC0E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3F8437C-E73B-49B4-81BC-8C0F06513CD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0C1DE31-BF73-46B8-ACAE-BC6124230A1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B0FBB8E9-09E9-4303-AF4A-E207312F1C0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A46E12F-E4E5-4A1E-9B11-D35AC4D3906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25F6B79D-EE8E-4EB9-9C5F-81801415FCF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A933351-8661-49CE-8523-EFF5B80C230B}"/>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A706D31-B546-4624-93E4-F47CAD713D2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F4B97403-A3E0-4218-A1A3-CCCC7A01DA2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3C7E7C8-5E45-468A-AA4A-EA661A3B9D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60EABE6-61BF-45BC-95E5-1EF66F3207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51D299A-D41A-46EA-B79C-7B5C820CC2A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7F7082E-7252-43DB-A182-BCB4270DACF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17E234C-C2BD-41E7-A076-3B11DDBC76B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33AD77C-6019-42AB-8C06-F5E2BA20E8F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1F2D5E6-0F65-4C38-9967-8A0B9078474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375B181-49C0-4AFA-B1C2-57E098DE4A5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2F6C10C-C3BD-4B6E-8E62-9103240ABA0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0AF946E-956E-4617-9633-C46E668EC15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A8DB6860-D0CC-4E53-A5F5-63EDC96DD8C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0A36796-1F00-4618-B856-12AD4195D13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F3D4937-D88F-4E31-8812-688E3501CAB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3E4B6E9-B1CC-45F6-A8AF-D40D918B3981}"/>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3E03C32-221A-4F9D-A5FD-D60396C6AC7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649EBE3-3DF3-437B-8CCB-C0C73520186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644DC4A-E8AB-4DEF-AFB5-DE99B3BC350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4DA9F33-434E-40D7-B6CB-D700954A44D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93D57AC-D31C-46F9-81D9-30500A05B98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2995EA3-4482-4EB2-8DF7-352B32201D7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5860C4B-F001-45DD-8D36-A601A841436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4957595-E650-48A8-B5D3-65637061D21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BBA4661-A697-417B-9651-4545384459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6A9855E-1260-468B-B774-CA6AA9BAF49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10F13F29-B7D4-4BA2-ABE7-0326CACCE23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CE1344C-6E34-49B6-9FC7-26A6C5D9D5C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47FB1B5-453E-400B-B50F-883386104C4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DA525714-2D24-431A-8F71-92003B33341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83306E0E-764E-4028-811D-8236B1BE650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9101A5-86E7-4E16-B6F2-6A9A18148B7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C1FA1556-30B6-421E-93F9-0278EFE3EB3D}"/>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0D1D70DA-C764-487C-B6D8-B8243EA2A0C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2BAACA8-DC72-4E21-8656-2607309931C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005E692-199E-49AC-91FB-750A352F83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F000898-7586-4FBC-A493-FD010291E1B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C848FD4-5790-40DC-811F-E0B341B7F76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D6DD90D-E192-412A-ACF0-6080F923C44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7F1A3AAD-797B-49E6-9334-CABF7E54511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98B714F-CFFE-48AD-A78F-BA23574F0F5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1955D30-07AB-472D-B106-D71B6AA092F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37C84846-295F-4720-B0D4-201BCD11940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4EDA9E2-E6C4-44E4-A8F9-9BC5DA14919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6801149-FE0B-415F-9239-D528126D6E4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D21F475-9B25-4698-A218-B8825C80FC9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46E0442-9DCC-4E9C-9176-B569E7FF82B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1E63C50-21A4-43F3-B9BF-1E6C5B790951}"/>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819C95B8-BFDE-462C-8FA3-F3BA3B8837E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8EC04E08-6BB3-4466-99C6-11764CD6C012}"/>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ACF5A4A-2E98-440B-B8D7-B43E67B7925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9A67016-DF32-4F04-9F79-6C38F55245A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15833E0-439B-4A94-BD9F-F51132095F8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522861F8-803D-4A2B-AB96-DF6103E2F11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17F28AA-EDA0-46EA-8782-F9BB998873B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58E759F-A2D3-4293-951C-2A796F77610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53A0BC23-41BE-4DB7-B2ED-2DF42FA34A5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441DDE6E-B034-4D11-8535-40F44D5B5B6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C7935E8-FDE5-4AB3-BB20-6DBC372A251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019F5A7-40D6-411A-9055-6A3AEA4BD94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4859752-1D07-4456-89D8-CD38E186FE5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EC08C66-98A6-479F-A902-0B0EDCB61E8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4BB4FC82-C4D1-403D-A3C6-31032477CCC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6B95A05-34C5-480E-8D81-4047272EFB8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005DDCE-9E91-419D-9ED5-1E0CD378488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3C6CEBE-078F-46C2-BB7A-FA6182CC6CC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1DE358C-E022-4157-9A71-9E34CEA339F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3670458-DDFB-4EB9-B5AE-216F6D29D99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FE00612B-234C-4938-8FD6-7BD9200E287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4EA38246-6247-45EB-B06A-DE095231E57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3C874A7-0032-4676-8C2D-429F5A2BB7B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8EEB86D-F53F-4C56-AA2F-17C5B79619F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A88B4BF1-3926-48E8-8289-6D0B0A04A25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5EF8549-6E0F-4017-BD8E-B5366EE2DA2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93E2BD0-F6E7-4426-B4E4-49D2466173C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CEDACB86-345C-4457-93B6-7EE3B434C4C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FE225A7-4426-4509-BF2D-53367837FB6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C5E75D05-70B7-487D-93BD-45432BA4E40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0B9DD72-488E-4E4F-98D5-BAFF5951476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AF8DA1D-3E0F-4609-9EDE-48FB03857838}"/>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FA0C8BD-FAA3-466C-8278-8DD5B1FDC7A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B851810-77FE-43DD-A7DD-F4BBA1F9A2AD}"/>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3B07AA8-19D6-4028-8C70-1F0AA92D8B7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E12A909-A74A-41BD-A8E4-78DE388D29C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4666BA8-C056-4706-B23F-17E97754F65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C16C9CB-AC39-4AAE-B323-6E86515B765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39D36657-9C2E-497C-A23F-DFAFB5110F6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9AEFBFC-FBFC-4194-A8B3-67572242851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85EF85D-62C4-4B8A-8E4B-24E2701F406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E303BBA-CD5A-4F48-A4F0-A72D0E33551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96FA2D9-2AEA-485C-B050-6E41A021DC3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4ED2E14-3D82-497A-BDC8-DA49A10330F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5E969DF-2171-427D-9501-5AE5C638405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FB6E64E-FE70-429B-AAF5-6DE85346643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6B05F8E4-13FD-4D02-A020-C90675B0F50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F8970E9-1171-4E21-B15E-D55679E9BD3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8EE7F05-6AE8-4518-AD38-2CAD0E247E7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0D14879-014B-4BB7-80D2-A373897707F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DC031E3-8535-4252-9C50-DC481667F1E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1A73096-9D2F-4E6A-B535-2B38CDBCD46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BC5ADACA-78FD-45B1-AA58-B2DFC64869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DFC3C6E-CD1C-47FB-B238-1510B2D900F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A561119F-2A69-4522-9577-A4E7061EF1B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0156A5B-22CA-485B-9BD9-E1890B7554F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6AC52BA-1728-41CE-B91F-E27765C9294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3543566-7346-470B-BFC0-DB8096EE009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BAC4CEF-AC93-4550-AA35-6893EFED5DF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A669AB5-E7B7-4A0A-A35C-01B518EA7F7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E620163-B7D9-4C65-8B4B-BE451923A8B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E13240A-DFDC-4985-A05D-74F07E7A9EF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BC6CD13-9C35-4AC8-A240-2284E7B106F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DAEB68-14AD-415D-AD1A-7E690E44D0E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41F41DA-21F1-41C9-AE4B-E364EE0D881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1A961C1-12FA-41C6-AF88-8C81AE8C3FC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C9F37A1-1E43-4B3E-9139-12D618A73DB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C27387D-19F2-4AD7-9BB8-A9612DC78E9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22827C6-3AF6-49C3-A849-A432D5037BC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C8C1327-A011-43F9-A3C1-BAE44215BFA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5BC9CE5-B68C-4809-9ABC-BCE6F17C55E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91CC558D-844D-4807-89E7-43723EEACD1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E7304D8-1B29-4639-8C9D-104DFCC85A0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D610C06-6ACD-49D4-8A5B-619F4CA7E01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D0066FF-F0EE-4ED5-A4B7-ED805401FBE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1832C08-5EB3-4381-962A-43C49B5BBFD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03101E21-8A7E-45B6-84FD-09FCA95110C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59B214C-F82E-471B-99B1-DDA2581CE67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4DB54E47-802A-4B18-BD6F-DA5FA8BA609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483A4DC-6732-4B80-B27C-29A36FBBE740}"/>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450E722E-5C06-4007-AFA5-63C35F8D9F1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F09CA48-BA30-4B3B-9E73-350D7DA8003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955DD17-AF40-42CD-8798-D2BC968B50A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5DD61ADA-CCB2-4412-8A5F-40F5E4D132F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8EC3BD4-3389-4800-8CA9-F3FE53F7CE3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4BABF83-CD20-4DA7-9FA7-943702E384A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794C55F-C7EA-4140-985E-1C69E6B48A2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33FCBC4-F5D9-439C-AA52-CA961CE4D5A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79ED6BC-3D22-45A5-ADE3-97076FB587D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BA9ECFE-8F09-4ECC-B931-0114B7AE4EC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79DE203-864D-4B20-8DD4-312D288D07A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253848B-583D-43D8-A2BC-A058FF8FAB4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E00AF69-77CA-47D3-80EA-27C0826CCED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B4CD2274-A19E-4698-A9B3-ED207CDAFA3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97EE5065-0A57-4752-AE82-7C47DD0F034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55A2D76-8D83-4BC2-AF67-F62FA70FA4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2F061C35-2206-4F1C-87F6-54E4EF57FCB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FDEAF37-DEC5-430B-A7BC-52133292D1F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9D31831F-B75D-4C5E-8A57-66E261D67A4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18940326-AE19-4B06-A482-72D4ED8364C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8D6F646-1B8E-41CD-805F-E9CEF57A6F6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52822DB-1C7C-497E-890D-908EB199327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FF3BC82-A79C-4B5A-937E-68063591151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59744FA-7B2A-42D4-B932-E046C9AE4F7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FA0B174-4DCB-48CC-8C3A-EB6392CFBAA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5F44242-9A9A-415C-B3D6-17BCFC78666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27A15A3A-5280-4545-BDBC-8EC8EE1A826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3B969B3-B5B3-4300-A02C-207B8D70F0A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6111E58-92F2-440D-9A76-52EE3E8F744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981C0BCC-FF49-4FA3-9DFB-74A40F30FC0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84B3721-B59A-47E8-95C3-35285A353AD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134A4D9-7597-42FF-8FFA-887DE9EEFFD7}"/>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water-insoluble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45D785B-4DF6-485F-A412-165A0A36D8D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293451E-2DEC-4DA4-BF47-A9B2862433F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7858D8DF-5792-4892-87D2-76E4059114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2070C960-B3E8-4CF0-BD8C-4F46BE8C1CD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3EFA28E8-201E-4928-A2B7-1932595E6D5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AFFC69C1-2145-4686-B125-2CB09C25403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40A74E2-6FDF-4FE4-88A5-D012FC08AE1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281788AC-2B79-4634-94AF-132A6C92CF4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E924541-7530-47B9-AC5E-D7152B224D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0261C91-F813-4F5D-B4F1-ABC9FBF07DE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E130E98B-32AC-4D3E-8BE6-760B1E5ADCF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D250C29E-0343-4FA6-B594-1CA5095E7A1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8B86EDAF-F0CE-4C28-814E-90FE8E48B4A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65BA6AE-A5A7-4501-B325-2DBEF1B43C4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BD0D042-1901-4A09-8E5E-8FD0689F96C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C21258B-4C38-4A98-8ACB-66D161992BA2}"/>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A9B7114-A92F-4455-850B-B8B020DD3F6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4176878-3533-424B-B918-1C4144B8319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9218056-F020-4CDE-9193-43CA8E9CC2E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C5415CE-007E-42AD-9F65-A8FB90377F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A0852C0-22BB-4ECF-BD7B-EE526FA8823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2BD9C74-1793-4354-B653-3538F1C8F95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9CEE1E0-EF38-4F2E-9C7B-EE6915D0AD1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7C2CE4F-9696-4EEE-8B1D-CD000BE745C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6B2DF90-2173-45BD-9250-8FCCE5D39B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5BB75BE-1DDD-4C1D-920A-C426CD56E11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5D26744F-22E8-413E-8468-2BF7311BF1D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790DCA5-A1FC-497C-9451-1B08373287E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43ADB3D-303B-4C2E-8DFE-5F21BCD8B04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9A7FF5B-36EE-4600-BC55-B85078FA37D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E6B2E1C-8A47-4BF9-9343-8D48A6BFFC6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EC773AB-02F1-477C-874F-AE9FAFBA021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0B0902C-E96E-428B-8027-AAD1E88CAFB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water-insoluble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7548C2C-BABE-4D49-B870-8DA4424CC50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7D28E74-504D-442F-B628-054BB38A233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64363F7-1AC8-44D9-83CC-0C6C56F6815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4B9DA34-96B4-4E0B-A3E4-DA667D7E851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075DE28-501B-4C0C-8476-E77DF94F50D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F350A83-0C48-4B96-9B31-EAEFD190C6B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D997B20-2869-48C9-B919-ED09D0717BA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57F42C2-4169-4C3B-9C52-F247B662E3D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9D61090-42D6-45DA-A4BD-14B00A9F40A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B58E549-7D7B-4CA7-802C-B2C0CB2F89A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41231AE-653E-42E4-A235-F897F88E5D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F3E3DCB-5CAF-4F75-B465-586D2BE5DF0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91DF157-C67C-43D0-BEC8-F389B446B11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088D065-9AEE-4FE3-99DB-B180AB9E11D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065B47B-7A62-439D-AD13-2AC6BEAA9BA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19FCB8A-AC2E-4AC8-AE33-E9B05075160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26FFDEB-6055-4572-B191-63FC3672A6A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EB52485-2735-4117-8772-6903F05F9E9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186D87D-E0DD-4011-AC79-AED567E2407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FB69E97-490C-4650-A399-405D9313235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C46CDAB-2EAE-48EB-B4C6-FBD4B7F62EA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73AC62A6-BBD0-4255-9648-2EA0174D0D7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3277DCD-F66D-4671-9F0A-8E404DAFE25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553436D-9A57-4461-83A0-8417AD931A3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84A5663-FB91-4E1F-92A8-D73B00339A2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51520BD-959B-42D4-AC48-89C095A18B4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1D7D319-210A-4CC1-9EBC-F920D16B130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810069E-71A1-450F-8561-4145BF489FB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578A9A96-BA90-44D5-9FC3-8AE9624734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A333A5F-618B-451F-B159-D7326CFABDB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437B739-FC5C-4ED6-911E-1BF31BE75C7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CB74790-7E1D-479E-B922-6E4AEAEE81D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C085622-FC2F-404C-B21A-91F9C5FFD9E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49901EB-2780-4B72-8F17-B23205FD261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1C17968-01AF-47C0-A253-7C93715BF36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1A3D80F-ABFA-4366-BDD1-D41BA9FB695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453421E-5AAD-44EE-9BBF-88529A5501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D3FD4B3-C61E-41E3-BFC3-90953EC44D2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4E181FC-3AA5-4795-87A8-3CE06E39B78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6151015-D550-4A61-97C8-D2AEDD0F075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FA3A46B-9908-43F5-BABC-1E70FC87A78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E19D2FC-0B40-461B-A1CE-AFD6C9BCA04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BA2A5AE1-478B-41CB-BC2A-A6A986F40A1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C74634AB-DA65-4815-8E90-F5411BA75BE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3899F46-C953-481F-82B9-C21B65CA38C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55A5878-E411-4AB1-BF9A-5154EBD6610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7F9000B-D4B6-4C39-B497-7D453BC84C8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92B7FB4-5C79-4CE3-B989-1CCEBBE42A2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0FFE4B0-34E5-4E39-839C-4DD09037703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5D107FF-60B7-4374-B1F4-F42EAEC7025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852AD57-8BC1-41AB-869D-0E7AB7FF64D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B6BEEBE-CC4D-427A-B835-EF82802DD33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2086CBA-4322-41DD-8A43-AB4E228ED09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F0AAA67-1074-4388-83EE-11CC756D66C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95F2151-A78D-4AD1-BB96-8F501DC9281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37B9D71-F872-45D7-A281-D6C0C084973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F45CCFC-EB9D-43D5-9660-80B4F155A40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35FCDA4-9EB5-401B-951B-18E332CC699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D1CC31D-60E5-4983-9043-B4CC6B471EA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C6317EF-100D-4617-8DC7-C3088FDF732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EA742D7-0F8F-4E27-BE77-3AD44BEF0A9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458BDDD-9538-413E-A17F-20151420D6E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D4EC067-A322-46BA-905D-E40ABEC869B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63FDC62C-482D-4731-9D90-73743A44AE22}"/>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EC9533FD-A2BC-4B68-866C-2B5779BC450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A5B7373A-8F75-4E58-8D96-59F3021E8A2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DFD79B06-88A8-40DF-8441-82E3AAE879B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2CD41BB8-AB43-4F4C-A0B3-6D211E2AE03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C1F648F7-88A1-4ABA-A7DB-06867502A4B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6230F46B-1528-4BF6-8559-51C68B034BE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36F20C27-7B99-49C5-8D30-C24F49B7367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108C7FF0-CAAA-4BA8-97C1-6946279A789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B47D4685-2919-48FE-ACE7-A23FAE8032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24DC830-52BD-4572-BD95-7D988FED64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7097418-5F64-4EAB-8375-45A553DAEC1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E1745E9-62BA-483F-9210-A9C0AF4633B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DF06150-EF8A-4159-8342-2917CDC3DD9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B9FFE104-3A3F-479C-992B-24304931235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E097EF7-4F3D-4C73-82F3-F723A2D351D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C3C647E-5A9F-4304-8670-4B2A38046B2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31C96607-E827-4216-9FA4-121081C57F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937FB14-E3A3-45C5-8038-EBD4C07E6EC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BC4E623-7ACF-465B-860F-D0E14B99994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7FD505F-23DD-42C3-8D5B-BC07ADD23D1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259547E4-A6CB-4A5D-AD05-F7138665700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F5DBEEE8-F397-4FD4-BD45-394EDD77669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45842F2-E849-4D58-A8E7-F0F24BFBAA0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F7FAC40-5B8C-4CE4-866C-F9B5AD4EFBA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AB20E6FC-03A0-4EF0-AB3D-812818848C3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C393819-F707-4BC1-9521-8236C04F957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5C2D90F-E478-479F-B6EB-411E91D072C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12DEE85-8798-4F46-AA61-FB525FE7B8A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F24D094-52A8-49AC-9F70-F42F55A93D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97F81CC2-F929-49A0-8F17-A01DFAE40F1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9674D2DA-8433-480D-8EE8-977D226743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11C5FF2-78E2-4506-AE68-A3A55AC0EDC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FCAC7BDE-D6DD-4056-A5D3-884B2BF27DF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4D030AC-A478-497A-9062-C2858A86AD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F723F4C-4131-4FA9-B010-43F31D8D626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3D25C596-FC9F-4D7C-9B90-E54CB52050C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747350A7-F8BF-4C8E-B364-5E6D64B60CE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8C91AE75-6BDF-463E-BE5C-07415B77955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910D2510-B7D6-42EF-A7AB-F6F15022C3A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0F07D20-B2C4-4C66-8184-E7D04C68200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B06D4B59-63F5-416A-8FFB-78A53364616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219E069-6E06-42F3-B15B-81BAC9FD528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1C9694BE-BBA1-4208-A2F1-6397369D77D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158997F-EA46-4B57-ADD7-C7D6483E57A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AE29B86-2C16-42B8-85AF-6018AEF58A7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6C1FAAD6-29D1-4038-8F3B-886763B3DFC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B4CE6FC1-CD9A-44A7-9F66-273D683BEAF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2F05BAC-7254-4DA4-B07E-E7D39EAFE12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E5CFC6C3-CE67-4C43-9754-0F93CF5A89B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028282E-A693-4FFD-BDE2-2F230767AEB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2AF35EB-C071-47C5-BE66-54FC3E5AFB1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3FDB297-524A-4777-B744-D82348B2C4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DF6A1BC-BB58-4BAA-B936-922B12A305E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DAAC047F-D08B-4CBE-8792-BAD2785CCD4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1680856-DC51-4196-BBBE-0AB55C080F9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AE19FB7-F1C6-4E55-85BD-FD7C94C1945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66BB5B6F-5971-43CB-9B65-3F776F502D8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AA35EA00-BAA9-4468-92DD-E1BFE1112C1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0CBF5F3-37E4-4618-B220-4D5BC3A177E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C277115-137B-424F-8FED-D11A209FDC8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4C2982A-577C-44F3-93FD-68E191F1E57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8B608B56-90AA-4FE9-97AC-6DC55162A0F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4FC102B8-45FC-43AB-B8F2-A3B07A28EB9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4610C3E-1779-424E-BF6E-B48D62F951B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5B82EB25-5720-45BA-B695-AAC6697BB533}"/>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9C0E2B05-DADD-4D88-97C2-DDD8A1B38D8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F9F76AE2-7DDB-428D-A088-645B44636CEF}"/>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F3915355-EC19-447E-9DA8-0D2457C43B1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6D075BAF-51B9-40CF-8EC8-228CE3362BD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D81B4FEA-A22E-44E5-BC51-75490E59934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D32E5F02-0F14-4013-B1E8-DF15B5C4CE1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8CEB7681-92E0-474A-B7A5-2E061432026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FF7D81B8-E219-428E-88D3-823A43A73C2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5D4A2028-08E7-46EE-8068-012A3A9DF11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BA46BE6B-0DAA-4D8B-B4BC-3A507E07D4C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79536402-068B-4704-8FC5-AE4DEC03FA4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3CF6E319-3B0D-47FD-9366-C16ECFAC99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water-insoluble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1CFEE1C1-F354-46E1-993C-A73F40B1AB9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4ED921F1-1A00-4C38-BE18-55961D80F3E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4F02941-1874-410F-B344-FFD9FEB0514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6B9CFA31-1CE4-4DB5-BA01-7E4A647143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A09E0546-7224-4616-962D-E9580C6F31C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69B0E09E-94C7-4DD8-9415-B6F5EEA04BC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09385DC6-4804-4457-B9C5-887D96D6A71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4DA801ED-676E-470C-8619-123766F0409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1C676359-6D33-4EC7-B5B2-3FB4F6F0319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2F2945AF-6E4B-441C-882B-71A132C56AE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025137D4-E8AB-4FA6-9010-3E82B0A1275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146575BC-AB81-4BC5-9A31-5020527223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A72394A7-251E-4596-986E-C3A08FFED7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B337D677-ABC7-4A90-99B8-94BC780A93D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57960032-718C-44AA-BCED-7F54068BF26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02A6308E-C0A4-48B1-96AF-F1FA5931F06F}"/>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94C098B3-E6D1-4DFB-94E1-119EB2CA54D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76BFBBC-7BC4-4340-BC33-6FF8BCAD161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A853BA9-14C7-4258-9DB4-8B0F7EC189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C897232-E2D6-4792-88BA-4E20939FEA6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469950F-275E-43C1-BE5E-8B575977CBA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1DD270EA-2480-4D8E-95EC-BBAB841C6D9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E5BA51A-5659-49EF-A5BD-EC40C7E7BEC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7C3EE1A-3AD1-4473-B34F-5370D3FA4CB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93D105E7-80F1-41F2-8D1D-A8F111D05C4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CA6A466-4010-498A-A0FD-337B28501FA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B08A6975-5AD1-4C79-ACB4-D91EA716B83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051F7C1-2456-40E0-8160-0EE0BF6159A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09D0E2B-5CDD-4840-B4EB-7411E4DFEEF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4F8F2D8C-404F-4508-AB3C-7E0402F2658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5BDF512-004E-491F-932C-5E3D513A8C6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A9D61A8-AF3C-49E8-9D72-C4021EE8CD8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9D9ED69-D982-4009-A201-5D89972AAAE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9B77BB6-6AF1-4687-A6C4-C90C6267E98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00CC9F7D-7A52-4F70-8FDE-B41E8EB218E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BFD5B0C9-355B-4383-B8DA-B746961DCF4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3F71603-DFAE-491B-AAE2-BA638357FC6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F5765EFE-083B-480A-80E7-FBAD2F4F406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052073A-DAF9-4762-9163-F50EE6B15FB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35EED75-01DA-4E59-8ECA-AB1833B568F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61C840F-1C81-4BEB-B438-00F512DE22D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FB6D7F4-CDCA-4344-993C-1344B96C3FD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0BD0461-F2DE-4C75-80D9-AB244E68326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0740BB4-9D9C-4FF1-AB86-4961AE5CE13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4365142-4392-49B7-90AD-ACFAECB9DB1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0ADAF7D6-AF9D-4503-84EE-23FE6F838F6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09DAC53-57C6-43C8-8CEA-D4DBD5AB3F1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D06D8E98-F9CB-42A6-9B84-CC29A4A87D9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9EC79E88-73EB-43BD-BC66-2BE5E825065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731E391-71AF-45F6-99DA-1376D3E3097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AF05D97C-E8CD-48D4-AD16-5D9A9747C91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94563AA6-F223-43C1-8EDE-C25BEF4390D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018D2C3-DF73-48CB-B58E-CA222797DB4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EE4924C-8F96-41FC-828D-59A4CC6854F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87212FCD-FE0B-4504-BA61-B3A752BC660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C15F5E9D-B38F-4F4C-A207-03A8E9C9647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7E52EB0D-534E-4F29-951C-531FF1999E7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82130A7-6540-4929-867D-B690A8C9913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4590A6-38BE-4E20-9F99-2D3A4F971BF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44F814B-6B09-45EA-8E14-5F4CDC44CCD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FE74F87-E906-4795-BA0B-0BFCB9FF926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DDBD850-46DA-4105-BE4B-7504DFECEB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D84281F-3B3F-4361-AC33-0B90F39F4F5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09782CF-ADF8-452C-9416-906E24A38E7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3A9BDEB-42F6-4CE7-BEF3-49DFE98AE0B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6F255EA-AE76-4CB8-8513-F9CE7B045DB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0BEE353-B8BF-47A1-B8CC-44AC3AF2B49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78A3CF4-47FC-4D10-91E3-0EC5AB7012C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89CD612-5766-4C64-92CB-E4FBE8C9DA2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3C5AD134-1B4C-48FB-B71B-9EE50FBF8B6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41392AD-B4A4-448B-8832-2F0502DE28D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19F73C9-E294-4D95-B4F6-1BD928BBF27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C255E95-0D58-44E4-BEE7-D6303D5F848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DABE550-CFAF-4291-9653-A71E0BEED3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3A72EF18-B9CA-4E90-9894-370D554F85C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DF49495-9FFC-43ED-93E8-8B688C2EA4F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BC4E9FF-0862-4306-9AFF-8F03C865C88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6CE6492-2217-4C40-9BCD-F2CF62AF6D8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DFC02E3-F31D-4A49-9C2B-89B75993A4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F4ED7888-6209-4EBA-B7A3-37B3D894EE4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3AFB761-4230-4644-A1B4-0B6704E8CF1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0BD3A9D-A609-4DD0-AC4F-7522D9FB2E75}"/>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6047A7EB-6004-4439-B753-B6EBED6AFF1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76C1D4F-A6F3-42E1-8469-564556AD624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2FB2676B-925F-450E-9139-3B70310C3F1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8C006A79-0BB3-4909-BEEC-6A2B9FCCA83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0199554-04AA-46F2-9AF2-40823749DA4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4B9310B-B907-4664-9174-FE0A2336BA9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138D3AC-8EF3-4D54-8AA6-79840E66B32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1389E701-D18D-40C3-8025-1FF5412A391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054675DC-BB1D-411A-90EC-DC068FFD9A0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DC98DE7-75BB-4CD1-9E84-DD1D7A912B9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ED38AC1-75B4-417B-B311-AADAB2DBE38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B70F0B7-6174-4773-A8F3-86FCD5DA4CF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7393AF4-6EB0-440C-B4B5-DCEC9533454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D53FAEB-ADE5-4B8B-864B-25CD4EF0632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60CC651-9F73-4B2E-B542-0A3B44DE1B6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259B8EF-1EA6-40EC-B405-AD29CEA4B41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5199EB4-728D-4CCC-A550-8A7D6035F41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948A103-95A7-45D2-A29A-1F153EA9408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61049A-4164-4312-AB70-93FB63E91DD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24785A1-8C19-4FEE-870B-B54328B1975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A21B790-0557-453C-BA05-882923BF505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79E4CE8-27A3-43BC-B987-4FA49553522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D2EEACBC-D3F4-4ED5-90F1-EB92B685EAD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A5EEB7DE-D8FC-4B47-A2E9-01CAC946A3F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A8A4EDD-13F9-4B13-B108-A41EFCA6BB5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64CE75D0-2941-4E5E-BA27-A34B9373E30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DBCCA7DF-CAA3-4231-82DE-6EE90B4EC91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7C7D7C1E-B70C-4352-B77E-231E2ED6E0B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B7887FB-30C4-4B32-A92C-6A82EC2A294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436A8FD9-16E3-4FB3-A4AD-BFE45E4B63A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829EF2B-70CB-4A2A-8B33-61BC40E32F4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B8598049-6F82-4433-994D-55417C37C69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F222C4C-720B-4381-A8F2-ED044BE5A4E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77760E37-EFF8-4369-B83A-D4DF437473F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1A7EE3C5-485D-489A-8396-5BD3C053E85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95EF45B-E3C9-4F3C-AFD2-46E790A3D6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E2BC7E6-3A92-4E73-8201-814C67DACA5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178C087-2ED0-41B2-8152-6A12AB71E49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C1776E68-EB31-4A69-91BC-AFFCB042CBA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68ADFB9-D5F7-46F2-84E0-BC7D7F7B05A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2C3D4AF-CBA1-4C45-AD65-EF544548299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CDA1474-B5B7-488F-921E-25F04786CBA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5F7D1AB-65AE-4B5B-84DF-7C222DF6A8C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270B4D5-CB47-4C8A-9967-F2EA990AAFB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26BDC876-867B-4B0F-A263-7E0E2BDC344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9E2F3790-78AA-44AD-AC8E-744F79345B2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33FE77F-8160-4BE6-8963-65A43E02570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CC9BA52-E263-44D7-BB77-034AC00AFAC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F64A4A4-6F70-4D95-895F-28845B2DBEE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08DCD1B9-005A-433D-8D05-571F6940F1B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3D6498E-906C-4EAD-80E0-B4446A0E718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BB9D4A3-D87E-4376-B30F-062DF956353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F863075-1C7B-4B63-826D-AEB63FE3172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48F8F7A-96FB-45A8-B8A5-130237FC17B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53A55DE5-9BB3-441D-A7D2-A2043D2B48E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7B8076E-D096-46CA-8F1C-8C23148B021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7DC43030-426C-4D5A-BE17-200531BC2F1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C86D7B6-83E0-4953-BAEF-07153F4262F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69D5865F-F31E-429A-9706-629A3A2D10A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FA4E926-1485-4CBF-BA55-286FD1A819A8}"/>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016730F-0D5D-4ED8-83AC-A1F0287E3B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69EA566-86A8-4F12-9010-9A4F940F30D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CE178DF4-DB6B-45B9-845A-B50101A60F3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1B0A506-AEBC-4FB9-A952-8DCD381C3BC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65F0E429-59E8-411D-A6EE-85F70980576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9F8EB441-9C31-48A6-B172-FB183F586FA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361744E3-FA92-4B4A-B812-264D4332997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A17B74F-DFA8-4051-BF03-BA99864C2AD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3A595C0D-CB6C-4202-AF7E-081BAD7B95E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3704659-4960-489C-938D-1ABC9076368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A28E8209-8AD9-4405-9C51-737488267DD1}"/>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3F705BC-16E7-46FE-BD9B-11ED0C588DB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C617496F-5492-4732-930B-D60079DD2D5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3406A4DF-1082-4BCD-ADC0-53F0C1FED28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25AFB5E-9910-479D-83E1-FC5117AF8D3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B3C4E0EB-F598-46A2-A8A9-E8CB83DF4AC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15FEB06-6750-4E9B-8816-8AC344FA63B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A2E2FF7-41B6-4303-AFBD-BD0AD2EF888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187BB86-A61B-4C76-A8E5-30D00FB0D01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33D2213-008B-4372-818E-74942B44CAC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18B0E4D8-1EFD-4D56-83DB-D32D824DB47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7742109F-B5B9-4446-911E-23C347BE7B4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2722A63-B2BE-466E-8341-D3310FE0487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2D336506-D4B6-40D4-8442-85C8651CC72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E382E75-CE95-488F-8B0F-7601C4B54AC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0386262E-E2BF-4504-A470-05BF751DA9B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1B6CC8F-0492-422E-A665-6178CE1DBDC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91609FB-2BD6-40D4-9937-40E6D98B237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99564B8-8B95-4B68-9669-29068037BB5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water-insoluble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4BC1D36E-D08A-4BA3-957C-72A1C6BFCEA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04E0F27-3932-48E7-9F8C-AF9BB042A44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F8DC038-3D8E-4EEE-93D2-1821CAFE17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2D80F6D-50F8-42EB-A5FE-6B8F5C73C38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0CC7F7B3-7A66-41F3-B3D2-66023E25BAD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B6B0938-090E-4443-9B0D-1AC2A1C1DFB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5C678ED5-0A4A-4E82-A8F1-0C4C9882005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EA5B12FC-2583-4002-9762-1A9728B6313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A61C5C05-2885-49F2-9706-51CDD2B637A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77A5D35-37FB-4E28-A696-A5072C8BBF3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DE46D7A-C466-4AEE-8F1D-EB3B3C2DB5D8}"/>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B9B85BD-06E7-4BAF-BB9E-728B49CB35F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15461DB-B7B8-4C24-BCD6-7DBDD0EAFB5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203194B-DF12-446C-9A8B-3600D93E741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water-insoluble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47076C4-2945-49CB-B3C8-6E16B6BCB0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C7C0128-3BC4-463E-8500-0F59AF137C8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72BCE53A-ECFB-4EAB-9721-477F6108AAC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82B0C02A-4A1B-4495-A080-4F4F7C57281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CC2DC51-86EE-40A0-AE8C-FFF1E15DC98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4EB75BE-DE51-42D7-A851-B550E7591D2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6DC6156-AA30-4C99-8546-6E6BB01C756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2CD7954-DABC-4355-850A-6B262B6CF68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1BEFE51B-5338-4303-A763-5648345DA42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D7967770-F920-4CA0-B959-2EE301ED181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22CECA3A-CFA0-4A46-AEC8-A99D242D4BC5}"/>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51966D2-ACBB-4A3C-8B60-AFBF271702B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BDA4DA50-B382-417C-8670-6961CE5779F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9BF9D12-1F0E-48A0-9C8C-5A369A51F28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51B2A993-8698-4373-8317-08ABC5B0305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63F2F1E0-A70C-4ECA-A10A-52E59886899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E6DD0D8-6225-460E-87DF-CBC42B97DEF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5CBC1C4-E10D-46CB-BB79-14BAF93970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F5FCC835-797F-4431-900B-A8FC439A757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A00BA8AD-617E-4AD4-A851-7AF6B26C74D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BFF20987-4DE4-475F-A62B-20EF03D3F53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A3C2672-B9A1-4F5D-9AAC-418188554C9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AE5D124-93C3-46E6-8C0C-7D5A5D8716B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4E412EFE-9BA5-402C-890C-4C0BE97E223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53A7B4B-15F3-4116-8B3E-963CAFFE519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C955ADC8-C496-4381-9AA4-8AFB27FE4F5E}"/>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DE2E15B-7F49-4556-833C-A68CA979E84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0EA4EF0-C13A-4C05-90DC-A63091095E6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0821DE32-2047-47AC-AFE0-858018FB88A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6E2D8A2-EE60-4D3E-B536-45AADBCB3FB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6E5FCCE-5707-4912-A57E-216D7C742BF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277D4CE-0613-47B0-B399-BE2CF4497CD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A30C0D7-CBCE-4274-B933-F354EF62E0A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5C434CC-FC08-437D-B52A-B9B3A928434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FBD12EA1-736B-4CB0-84E8-144DE3F91FB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832BB6C-4E46-41DA-B0C7-40F03CD40A8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2A2888F-60AD-4BCD-A0E1-28657C4A699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F4FA7BE3-153C-4FA7-B15B-7DEC0CFEE09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1782E9E-D112-45BA-878E-47F97D36D36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1122113-74F2-43B8-9C49-B81BBDF1340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6EB4721-85DB-4926-ADC6-0139FA1B2CE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E3472B-1215-47DC-AFFF-8C253643E86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D125988-CEA8-4943-ACC8-765BD76FBC6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5BF5A50-B72D-4E39-9798-985C7908B21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BD4F2A69-925F-45AE-858E-AEB01FE3791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AC61C3F-B2E5-4D21-AFAC-C0EFC571BF4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232C353-C6D8-42B1-84C7-DF8D94482A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9F5F490-CAEF-4B9D-B5DE-81C0262A8D9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B628E60-0C6E-4A6B-831F-28C8CC22943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91CFE152-801C-4420-BAC3-C37A41CEA56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66F47B2-2C9C-48C2-98C1-49FC0B95B1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8566DF2-06FC-4BD6-A264-DEA531A434B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DAC9F9F-BCEF-4751-8984-0FE1312F69C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9FC3C53-AB15-4AA1-BD6A-3A2BFDF5F29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28A0823F-6519-4FB3-B7C6-8F622F76E6BE}"/>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0B58FA28-E740-433F-93DC-DCE46CF310AD}"/>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7327ECB9-9A4F-40C0-AC82-6607DEEE44B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5B6994D2-55CA-4B64-AA56-0031F527B8F9}"/>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267227DC-DC9B-4244-91A7-2B7F1EEF3A5F}"/>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87A03B45-685A-464B-912E-74A6A15FEDF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A290395F-776F-4535-B62A-F04F4448ACE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8E11E070-86F6-499B-935F-AF7F4FFB869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0C3D11FD-E476-46B0-ABE6-46E74671211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2C1F514A-3405-4540-98AD-1CC4B3105E5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BE4CBE2E-DE99-485B-9C5B-DA12259342D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BE276383-F177-4468-A640-41FA9DA42A5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C6F9244D-00D2-4383-9FC7-B4EEAEF4157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1120ACB-0CA7-4BB7-A0A4-2792C078015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6A34AE7-B526-4944-87E9-6FCE176391C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97DAE47-AE89-4EE3-96E6-5E491787FC9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287C960-18AD-4B59-8A8D-4127E8E083A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934CEC3-5C6C-447A-BB2E-D27DDBF9752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52F547A-9122-4F37-B387-D25A7B00EB1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24C4B37-1B61-4B69-A999-BB7D5F9D7E6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612DF91-B286-4788-AC29-240C388D1DA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43E19B4-AB8F-4365-9AE8-519815A254F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E30C394E-FB67-41A2-9F6A-86F60306E01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57FB52F-AD07-4250-BC60-A86886140D9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80BF996E-A12C-4180-9C4F-EF774B70BE7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7473D68-280F-435B-BB07-B983B543052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949DA83-A260-4099-9FAE-AEA3D363580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C74C421F-B229-42A2-ACDD-BC6E32E950A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2705568-E756-4DD1-99C4-11BAF91C58F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E533A76-14D4-42D5-8082-F7432B618B4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CE69857-5C59-409D-AB73-8002F678CF0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A38A7D6-FB77-43BA-B6F1-5570CA823B0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B8E04C5-24CA-438F-97E2-677C87990F5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8F73506-1CFD-4143-9055-0F6CA253D32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8E98F387-9E0C-4813-9CE2-3ED22D20C2C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9A6BA01-E8FA-4BFD-92E3-D0468F4177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044C992-95A9-4FF3-9805-BD1BC3DB037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EA5219C-A7ED-4ADE-80FD-D69910E9621A}"/>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0619C82-E48C-4FA3-A7BD-4CF5919C995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A5D517-8985-4FFF-AD7B-7DA194B7552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5B4BA71-9287-4CCF-9370-0F0D5FA6DBA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9F0A0C5-E802-474D-9058-A1CD5736B35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B1A29E2-6C77-4A9F-BD0F-99890F72880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92AA70E-2E63-46F0-903A-F64ED770D35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E1C4E3F7-32D0-4368-9F17-8EC9AA4F554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966851F-392D-4312-8668-DC8F130FF73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A258EA9-228E-4DF6-9EC5-B435200278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0291422E-980B-41B0-8E5E-5FBCA5CE136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6045F4C-A97F-48CD-BA79-5192F719FE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91CC33C-4F88-49BA-9005-4C318EAF03F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0F46A0E-9A92-4D20-A71E-23A6E25F81C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8A38A3C-3605-4DE7-B31A-65898643A10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D7484B0-EACC-44B5-8564-EA33B182C78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A8575E1-9C1B-485D-9F29-45A2454F90A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41B69EA-059F-467A-9232-C38FE00A8AC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2203FEE-6F07-4DD5-93D0-DA0B2A95AD2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685879D-6633-4743-8BBE-02B4C4EDFD8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EDC46A3-061E-40C6-A167-B81B8A96E7C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FB15A03-A61A-4EC5-8396-4833163F019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01A6C075-2AD7-4DAB-8D77-5185304F76F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4072F6A3-21A9-4437-8D35-ECB916D7745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9FA859C9-D887-4BC4-B1D9-EE08252D4F2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0876492-6D70-4BAF-95B3-6DCF023818B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9FFD3DA-CBC1-4FD9-9F18-D5C9DDF09E6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FE87D36-BC93-4209-9D19-1FB2AE0880B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CDBA8DA-D732-4AFC-9886-3085F0D92E7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CFA2EC4-A13A-4050-9B3B-3A86DE50852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8B91CD2-2BC1-46EF-A5AF-033B8803A25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1780185-107D-4643-88EC-F31CEE804D1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C877A72-88E5-4A80-9C7E-0AF7C3B5F5B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1BE9B2F-43DD-4372-A3D1-C602E144006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A3C08477-398C-43EE-9062-C20AD187A6E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8CFA001-B0C5-4ED0-9C41-5314835E123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5321037-BD8A-42B7-AD52-82020F8A045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A6B6430-E692-4F73-AB81-CFC9F59E8F6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5888762-CC37-437C-86F3-6DE1924B28E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C7E7DBC-1A33-4BC3-AB15-7730607C21F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6A7F960-DC6E-4C86-AC29-FAFC3A9B855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D53D19A-D185-4483-9424-38A2FC07C6E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83FE8B5-16A2-4861-AEA5-1F5D9AC008B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927A01C-24A8-4B1E-B0FB-B8E1F29A3CE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719D5C11-9D6D-4C1B-B8F8-F307186464B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17E1A98-5A15-4530-BF37-2C6C183FE88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A78653BB-CF9A-46A2-BB73-F02AFE0DBB3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B0B9288-C5BC-4A90-9BC3-9235801D14C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CCE2D001-6729-4C9B-820F-DEEE6D19D18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CF17F832-3516-489C-B053-630B05E23739}"/>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96F7803-1EB1-46D3-B13F-7D6C1812400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6A8C0B1C-F5D6-431C-A06D-333775AB789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A9BEE360-2B14-40EF-906F-ED3D91BB703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85FAE077-362B-405F-96DD-65D77C3C923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E3CD8A2-E558-4C32-A92C-2515B39635E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F8D7CB17-F947-4946-9B4C-8B3E89716CB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AAD0D9CC-5234-4772-8732-21D74D5CCFC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D87C665B-617A-404B-82EB-2B8235BFF48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D781801D-8B3D-4432-8D21-782F6839143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FE87019F-537E-4354-9E0A-1E6061E6D86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1F1483A-48D4-4021-A1BD-07216B22C59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2E66CC3E-3AEA-4BD6-BD16-7396AA246A6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DDCCB18C-C952-4AFE-B0BA-613A4326D59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82C84879-BDEE-445F-ADCD-69D14B20241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4810C633-094C-47F3-992E-8A2D247D48F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3B772C52-1525-474D-8823-75FA35D4EF5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F83E15F-54F9-4F85-BAD3-137F3934933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E2C99B50-22FD-4F6D-8C66-92EE6CFAAEF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41DA09F5-E353-4F68-ACD3-193F60D0015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DB823BDE-63AE-438A-A4B0-385D338879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5C6020C9-27B2-4A66-8DF1-78D11B24DEA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EB1B5CBA-D425-4AA9-94F4-69F604941BC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73AE3E0-6A1A-4469-8E81-6990B383F13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554A74CE-A0DF-4F8C-81B4-CD08E6EDBC7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91F22276-C74F-4E99-82BE-B5BE56B1C01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96030F74-BEBD-459B-AE27-82B21A7733E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B8A04941-31D7-4BF2-B1CC-82C4C97C9B1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46D4AA3B-73B9-4E22-8185-589D4D9AD1C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000D56F-42B1-46B2-A5AE-3ECF3FB3B76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B064E2F-1BC2-4DE2-840C-2B87E943801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3911087A-CADA-4051-80E5-95B27664CE9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E03D62F-A098-4D99-8DE3-88F63D2CFE2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98AF76F-6936-4E28-91CA-381540AD7A3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6EC5883E-CD5C-4C0C-9DD2-A1CB4D2E00B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D7C75D-15BF-4E37-B7B3-90A6FEF07B5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E1DFA1D-D87C-4B50-AC5B-36E7E3782EFD}"/>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F9302A2-DE9C-4DB3-B384-08A0CD1E9777}"/>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B63AC336-A7FC-4899-A435-BC8EF1DEC589}"/>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ELIXI-ACT TEC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D3A57D27-CC0A-485D-AABE-61FFD382D46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4FD0E054-396B-4481-A3B1-69C6D3F4B67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B1628C57-33A5-4A9C-8CB6-47A4D129ECE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DC1FEE7-BA16-4004-AD80-A38034447E6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78545A56-B4C8-40C8-8B35-E1F9D83CED9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6B41B84-EC7D-459F-AE8E-FDA81B022FA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2A56C0B1-B729-4C7F-82C6-72CD88D18BC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FF58F047-4723-4F0E-A386-A890CFD9405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E594877-7A9D-484B-B3F9-1E0012FBE55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8CBEF32-B359-4419-8BBC-B668CA0D036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75DE4BA-4DFD-4703-8A9C-7E488F54678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8C5779FE-3717-43B6-986E-7D09634E328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6F0A4F0-D77D-44A1-83F5-A2B22947EFB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05B45FF1-B284-4536-BF54-E48785342BD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342A34FF-0861-43B6-92BC-5C184695EA0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601111F-8619-4CDB-A1E4-E8985B6049D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99144DD4-A6AF-46F8-9981-96B998E10E7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0DFC0CA5-A3A2-4A27-96BB-3E5C5F0F03D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A21EF12-17B3-4AE4-BDD1-6C730499971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26074991-EA45-492F-B66F-B825E973517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DA41D4C-3A0B-4896-8CEE-C1009A47ECE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5F16218-0894-4B74-BE90-7C3A2639C5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E73616A-C937-4865-A728-24995F7DD42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E75F3C92-CAC9-4011-AE37-04E18DBA9EF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B0F759A-6F5C-42EE-937D-14D83FB620A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5854889-084D-4DB8-B908-02653339FA1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795A590B-5F7D-43CA-893F-BE6FC7293C8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CA70CA4-31F6-473F-B564-03DFC0876B3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09A3762-708C-4BDF-8DD5-9113DD0D57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EEF4488-E757-4707-B9CE-580696E865E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942A343-87C4-40A6-A0A4-EC12AD685D0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C4AF30B-C9CA-4783-AAC2-A440D96224E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9BF7373-6067-4DEC-9DBB-86129B2FB64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C390A42-71C9-45A1-8764-239074F697C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06714FD-E9F4-4DE3-91CC-6132A484416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A632E764-D935-4857-9685-D7DA996C07D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2995B26-D2D0-4A0D-B132-4E8B9862DDA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water-soluble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 water soluble Polyalkylene Glycols (PAG)</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26B78CC-5D3B-4BAA-9142-A96A36FFE20C}"/>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B7C5E387-277F-4B4D-A032-C79E5EC9A60D}"/>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46124B96-7FA3-4764-B77F-8132E4C9B4E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C1545CDD-97CE-4A07-AD8C-5B7E15F149D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9492AAF1-838E-4885-AD9C-63FEDD0FB5B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5E33E79D-F487-4199-A43E-1BC057449C0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C723B0-3221-4D85-A198-287C5595384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45BE3EF3-FE7C-4F2A-9848-A6F7BD00982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E2027BAF-21A5-43F3-A7A1-6BB6C11FD0B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2259EC4-4221-4EC6-BA1E-F504178D900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FD839ED5-D4D3-48B2-9A45-830F2669EFA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79C937CD-E1AA-4141-A9E5-8A282BB78D6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51D1711-059D-44A3-880C-10B7B25946F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