
<file path=[Content_Types].xml><?xml version="1.0" encoding="utf-8"?>
<Types xmlns="http://schemas.openxmlformats.org/package/2006/content-types">
  <Default Extension="jpeg" ContentType="image/jpeg"/>
  <Default Extension="jpg" ContentType="image/jpeg"/>
  <Default Extension="mov" ContentType="video/quicktime"/>
  <Default Extension="mp4" ContentType="video/mp4"/>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7" r:id="rId4"/>
  </p:sldMasterIdLst>
  <p:notesMasterIdLst>
    <p:notesMasterId r:id="rId136"/>
  </p:notesMasterIdLst>
  <p:sldIdLst>
    <p:sldId r:id="rId145" id="258"/>
    <p:sldId r:id="rId146" id="259"/>
    <p:sldId r:id="rId147" id="260"/>
    <p:sldId r:id="rId148" id="261"/>
    <p:sldId r:id="rId149" id="262"/>
    <p:sldId r:id="rId150" id="263"/>
    <p:sldId r:id="rId151" id="264"/>
    <p:sldId r:id="rId152" id="265"/>
    <p:sldId r:id="rId153" id="266"/>
    <p:sldId r:id="rId154" id="267"/>
    <p:sldId r:id="rId155" id="268"/>
    <p:sldId r:id="rId156" id="269"/>
    <p:sldId r:id="rId157" id="270"/>
    <p:sldId r:id="rId158" id="271"/>
    <p:sldId r:id="rId159" id="272"/>
    <p:sldId r:id="rId160" id="273"/>
    <p:sldId r:id="rId161" id="274"/>
    <p:sldId r:id="rId162" id="275"/>
    <p:sldId r:id="rId163" id="276"/>
    <p:sldId r:id="rId164" id="277"/>
    <p:sldId r:id="rId165" id="278"/>
    <p:sldId r:id="rId166" id="279"/>
    <p:sldId r:id="rId167" id="280"/>
    <p:sldId r:id="rId168" id="281"/>
    <p:sldId r:id="rId169" id="282"/>
    <p:sldId r:id="rId170" id="283"/>
    <p:sldId r:id="rId171" id="284"/>
    <p:sldId r:id="rId172" id="285"/>
    <p:sldId r:id="rId173" id="286"/>
    <p:sldId r:id="rId174" id="287"/>
    <p:sldId r:id="rId175" id="288"/>
    <p:sldId r:id="rId176" id="289"/>
    <p:sldId r:id="rId177" id="290"/>
    <p:sldId r:id="rId178" id="291"/>
    <p:sldId r:id="rId179" id="292"/>
    <p:sldId r:id="rId180" id="293"/>
    <p:sldId r:id="rId181" id="294"/>
    <p:sldId r:id="rId182" id="295"/>
    <p:sldId r:id="rId183" id="296"/>
    <p:sldId r:id="rId184" id="297"/>
    <p:sldId r:id="rId185" id="298"/>
    <p:sldId r:id="rId186" id="299"/>
    <p:sldId r:id="rId187" id="300"/>
    <p:sldId r:id="rId188" id="301"/>
    <p:sldId r:id="rId189" id="302"/>
    <p:sldId r:id="rId190" id="303"/>
    <p:sldId r:id="rId191" id="304"/>
    <p:sldId r:id="rId192" id="305"/>
    <p:sldId r:id="rId193" id="306"/>
    <p:sldId r:id="rId194" id="307"/>
    <p:sldId r:id="rId195" id="308"/>
    <p:sldId r:id="rId196" id="309"/>
    <p:sldId r:id="rId197" id="310"/>
    <p:sldId r:id="rId198" id="311"/>
    <p:sldId r:id="rId199" id="312"/>
    <p:sldId r:id="rId200" id="313"/>
    <p:sldId r:id="rId201" id="314"/>
    <p:sldId r:id="rId202" id="315"/>
    <p:sldId r:id="rId203" id="316"/>
    <p:sldId r:id="rId204" id="317"/>
    <p:sldId r:id="rId205" id="318"/>
    <p:sldId r:id="rId206" id="319"/>
    <p:sldId r:id="rId207" id="320"/>
    <p:sldId r:id="rId208" id="321"/>
    <p:sldId r:id="rId209" id="322"/>
    <p:sldId r:id="rId210" id="323"/>
    <p:sldId r:id="rId211" id="324"/>
    <p:sldId r:id="rId212" id="325"/>
    <p:sldId r:id="rId213" id="326"/>
    <p:sldId r:id="rId214" id="327"/>
    <p:sldId r:id="rId215" id="328"/>
    <p:sldId r:id="rId216" id="329"/>
    <p:sldId r:id="rId217" id="330"/>
    <p:sldId r:id="rId218" id="331"/>
    <p:sldId r:id="rId219" id="332"/>
    <p:sldId r:id="rId220" id="333"/>
    <p:sldId r:id="rId221" id="334"/>
    <p:sldId r:id="rId222" id="335"/>
    <p:sldId r:id="rId223" id="336"/>
    <p:sldId r:id="rId224" id="337"/>
    <p:sldId r:id="rId225" id="338"/>
    <p:sldId r:id="rId226" id="339"/>
    <p:sldId r:id="rId227" id="340"/>
    <p:sldId r:id="rId228" id="341"/>
    <p:sldId r:id="rId229" id="342"/>
    <p:sldId r:id="rId230" id="343"/>
    <p:sldId r:id="rId231" id="344"/>
    <p:sldId r:id="rId232" id="345"/>
    <p:sldId r:id="rId233" id="346"/>
    <p:sldId r:id="rId234" id="347"/>
    <p:sldId r:id="rId235" id="348"/>
    <p:sldId r:id="rId236" id="349"/>
    <p:sldId r:id="rId237" id="350"/>
    <p:sldId r:id="rId238" id="351"/>
    <p:sldId r:id="rId239" id="352"/>
    <p:sldId r:id="rId240" id="353"/>
    <p:sldId r:id="rId241" id="354"/>
    <p:sldId r:id="rId242" id="355"/>
    <p:sldId r:id="rId243" id="356"/>
    <p:sldId r:id="rId244" id="357"/>
    <p:sldId r:id="rId245" id="358"/>
    <p:sldId r:id="rId246" id="359"/>
    <p:sldId r:id="rId247" id="360"/>
    <p:sldId r:id="rId248" id="361"/>
    <p:sldId r:id="rId249" id="362"/>
    <p:sldId r:id="rId250" id="363"/>
    <p:sldId r:id="rId251" id="364"/>
    <p:sldId r:id="rId252" id="365"/>
    <p:sldId r:id="rId253" id="366"/>
    <p:sldId r:id="rId254" id="367"/>
    <p:sldId r:id="rId255" id="368"/>
    <p:sldId r:id="rId256" id="369"/>
    <p:sldId r:id="rId257" id="370"/>
    <p:sldId r:id="rId258" id="371"/>
    <p:sldId r:id="rId259" id="372"/>
    <p:sldId r:id="rId260" id="373"/>
    <p:sldId r:id="rId261" id="374"/>
    <p:sldId r:id="rId262" id="375"/>
    <p:sldId r:id="rId263" id="376"/>
    <p:sldId r:id="rId264" id="377"/>
    <p:sldId r:id="rId265" id="378"/>
    <p:sldId r:id="rId266" id="379"/>
    <p:sldId r:id="rId267" id="380"/>
    <p:sldId r:id="rId268" id="381"/>
    <p:sldId r:id="rId269" id="382"/>
    <p:sldId r:id="rId270" id="383"/>
    <p:sldId r:id="rId271" id="384"/>
    <p:sldId r:id="rId272" id="385"/>
    <p:sldId r:id="rId273" id="386"/>
    <p:sldId r:id="rId274" id="387"/>
    <p:sldId r:id="rId275" id="388"/>
    <p:sldId r:id="rId276" id="389"/>
    <p:sldId r:id="rId277" id="390"/>
    <p:sldId r:id="rId278" id="391"/>
    <p:sldId r:id="rId279" id="392"/>
    <p:sldId r:id="rId280" id="393"/>
    <p:sldId r:id="rId281" id="394"/>
    <p:sldId r:id="rId282" id="395"/>
    <p:sldId r:id="rId283" id="396"/>
    <p:sldId r:id="rId284" id="397"/>
    <p:sldId r:id="rId285" id="398"/>
    <p:sldId r:id="rId286" id="399"/>
    <p:sldId r:id="rId287" id="400"/>
    <p:sldId r:id="rId288" id="40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7B51066-C77E-54AF-11E8-C5FC2D7363B5}" name="Devanshi Srivastava" initials="DS" userId="S::Devanshi.Srivastava@connectchemicals.com::66a0c143-1b20-4448-9a41-0b4d969b44fb"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Rudranil Bhattaharya" initials="RB" lastIdx="1" clrIdx="0">
    <p:extLst>
      <p:ext uri="{19B8F6BF-5375-455C-9EA6-DF929625EA0E}">
        <p15:presenceInfo xmlns:p15="http://schemas.microsoft.com/office/powerpoint/2012/main" userId="4cc3e9ef9786fa9d" providerId="Windows Live"/>
      </p:ext>
    </p:extLst>
  </p:cmAuthor>
  <p:cmAuthor id="2" name="Devanshi Srivastava" initials="DS" lastIdx="2" clrIdx="1">
    <p:extLst>
      <p:ext uri="{19B8F6BF-5375-455C-9EA6-DF929625EA0E}">
        <p15:presenceInfo xmlns:p15="http://schemas.microsoft.com/office/powerpoint/2012/main" userId="S::Devanshi.Srivastava@connectchemicals.com::66a0c143-1b20-4448-9a41-0b4d969b44fb"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88DC2"/>
    <a:srgbClr val="4EB9E9"/>
    <a:srgbClr val="91CFF0"/>
    <a:srgbClr val="EDF1F3"/>
    <a:srgbClr val="FEFEF4"/>
    <a:srgbClr val="95D5F2"/>
    <a:srgbClr val="3B3838"/>
    <a:srgbClr val="ADB1B3"/>
    <a:srgbClr val="4CB4E4"/>
    <a:srgbClr val="4BB1E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DF78202-8A56-4077-8271-BC5D31AB23F4}" v="469" dt="2022-03-28T10:59:59.972"/>
    <p1510:client id="{3C3FEA1B-95CC-4912-87AD-D378338D5F6D}" v="1" dt="2022-05-05T10:30:37.386"/>
    <p1510:client id="{46FF033A-81FE-46FC-923D-2933DAAC9B4B}" v="40" dt="2022-03-25T09:56:13.990"/>
    <p1510:client id="{53937530-FAF1-48E7-AC67-68BF3632F3EC}" v="109" dt="2022-03-28T09:02:47.038"/>
    <p1510:client id="{567E48FE-99AC-5AC6-6315-4FF928D924FA}" v="32" dt="2022-04-13T11:16:32.127"/>
    <p1510:client id="{5706B665-3FFF-4D8C-88AE-07E10406B88D}" v="3" dt="2022-04-07T13:50:57.046"/>
    <p1510:client id="{7318ADA7-2792-4868-8D32-767B4F011126}" v="77" dt="2022-03-29T10:54:41.265"/>
    <p1510:client id="{97017E93-059B-4E7C-B477-1D0DF13994E9}" v="4" dt="2022-05-18T09:02:37.613"/>
    <p1510:client id="{DF179582-F883-47DA-A30E-12F39F351758}" v="17" dt="2022-03-25T09:22:33.12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249" autoAdjust="0"/>
  </p:normalViewPr>
  <p:slideViewPr>
    <p:cSldViewPr snapToGrid="0">
      <p:cViewPr varScale="1">
        <p:scale>
          <a:sx n="72" d="100"/>
          <a:sy n="72" d="100"/>
        </p:scale>
        <p:origin x="660" y="54"/>
      </p:cViewPr>
      <p:guideLst/>
    </p:cSldViewPr>
  </p:slideViewPr>
  <p:notesTextViewPr>
    <p:cViewPr>
      <p:scale>
        <a:sx n="1" d="1"/>
        <a:sy n="1" d="1"/>
      </p:scale>
      <p:origin x="0" y="0"/>
    </p:cViewPr>
  </p:notesTextViewPr>
  <p:sorterViewPr>
    <p:cViewPr>
      <p:scale>
        <a:sx n="140" d="100"/>
        <a:sy n="140" d="100"/>
      </p:scale>
      <p:origin x="0" y="-46302"/>
    </p:cViewPr>
  </p:sorterViewPr>
  <p:gridSpacing cx="72008" cy="72008"/>
</p:viewPr>
</file>

<file path=ppt/_rels/presentation.xml.rels><?xml version="1.0" encoding="UTF-8" standalone="yes"?>
<Relationships xmlns="http://schemas.openxmlformats.org/package/2006/relationships"><Relationship Id="rId138" Type="http://schemas.openxmlformats.org/officeDocument/2006/relationships/presProps" Target="presProps.xml"/><Relationship Id="rId144" Type="http://schemas.microsoft.com/office/2018/10/relationships/authors" Target="authors.xml"/><Relationship Id="rId139" Type="http://schemas.openxmlformats.org/officeDocument/2006/relationships/viewProps" Target="viewProps.xml"/><Relationship Id="rId140" Type="http://schemas.openxmlformats.org/officeDocument/2006/relationships/theme" Target="theme/theme1.xml"/><Relationship Id="rId1" Type="http://schemas.openxmlformats.org/officeDocument/2006/relationships/customXml" Target="../customXml/item1.xml"/><Relationship Id="rId141" Type="http://schemas.openxmlformats.org/officeDocument/2006/relationships/tableStyles" Target="tableStyles.xml"/><Relationship Id="rId2" Type="http://schemas.openxmlformats.org/officeDocument/2006/relationships/customXml" Target="../customXml/item2.xml"/><Relationship Id="rId136" Type="http://schemas.openxmlformats.org/officeDocument/2006/relationships/notesMaster" Target="notesMasters/notesMaster1.xml"/><Relationship Id="rId142" Type="http://schemas.microsoft.com/office/2016/11/relationships/changesInfo" Target="changesInfos/changesInfo1.xml"/><Relationship Id="rId3" Type="http://schemas.openxmlformats.org/officeDocument/2006/relationships/customXml" Target="../customXml/item3.xml"/><Relationship Id="rId137" Type="http://schemas.openxmlformats.org/officeDocument/2006/relationships/commentAuthors" Target="commentAuthors.xml"/><Relationship Id="rId143" Type="http://schemas.microsoft.com/office/2015/10/relationships/revisionInfo" Target="revisionInfo.xml"/><Relationship Id="rId4" Type="http://schemas.openxmlformats.org/officeDocument/2006/relationships/slideMaster" Target="slideMasters/slideMaster1.xml"/><Relationship Id="rId145" Type="http://schemas.openxmlformats.org/officeDocument/2006/relationships/slide" Target="slides/slide1.xml"/><Relationship Id="rId146" Type="http://schemas.openxmlformats.org/officeDocument/2006/relationships/slide" Target="slides/slide2.xml"/><Relationship Id="rId147" Type="http://schemas.openxmlformats.org/officeDocument/2006/relationships/slide" Target="slides/slide3.xml"/><Relationship Id="rId148" Type="http://schemas.openxmlformats.org/officeDocument/2006/relationships/slide" Target="slides/slide4.xml"/><Relationship Id="rId149" Type="http://schemas.openxmlformats.org/officeDocument/2006/relationships/slide" Target="slides/slide5.xml"/><Relationship Id="rId150" Type="http://schemas.openxmlformats.org/officeDocument/2006/relationships/slide" Target="slides/slide6.xml"/><Relationship Id="rId151" Type="http://schemas.openxmlformats.org/officeDocument/2006/relationships/slide" Target="slides/slide7.xml"/><Relationship Id="rId152" Type="http://schemas.openxmlformats.org/officeDocument/2006/relationships/slide" Target="slides/slide8.xml"/><Relationship Id="rId153" Type="http://schemas.openxmlformats.org/officeDocument/2006/relationships/slide" Target="slides/slide9.xml"/><Relationship Id="rId154" Type="http://schemas.openxmlformats.org/officeDocument/2006/relationships/slide" Target="slides/slide10.xml"/><Relationship Id="rId155" Type="http://schemas.openxmlformats.org/officeDocument/2006/relationships/slide" Target="slides/slide11.xml"/><Relationship Id="rId156" Type="http://schemas.openxmlformats.org/officeDocument/2006/relationships/slide" Target="slides/slide12.xml"/><Relationship Id="rId157" Type="http://schemas.openxmlformats.org/officeDocument/2006/relationships/slide" Target="slides/slide13.xml"/><Relationship Id="rId158" Type="http://schemas.openxmlformats.org/officeDocument/2006/relationships/slide" Target="slides/slide14.xml"/><Relationship Id="rId159" Type="http://schemas.openxmlformats.org/officeDocument/2006/relationships/slide" Target="slides/slide15.xml"/><Relationship Id="rId160" Type="http://schemas.openxmlformats.org/officeDocument/2006/relationships/slide" Target="slides/slide16.xml"/><Relationship Id="rId161" Type="http://schemas.openxmlformats.org/officeDocument/2006/relationships/slide" Target="slides/slide17.xml"/><Relationship Id="rId162" Type="http://schemas.openxmlformats.org/officeDocument/2006/relationships/slide" Target="slides/slide18.xml"/><Relationship Id="rId163" Type="http://schemas.openxmlformats.org/officeDocument/2006/relationships/slide" Target="slides/slide19.xml"/><Relationship Id="rId164" Type="http://schemas.openxmlformats.org/officeDocument/2006/relationships/slide" Target="slides/slide20.xml"/><Relationship Id="rId165" Type="http://schemas.openxmlformats.org/officeDocument/2006/relationships/slide" Target="slides/slide21.xml"/><Relationship Id="rId166" Type="http://schemas.openxmlformats.org/officeDocument/2006/relationships/slide" Target="slides/slide22.xml"/><Relationship Id="rId167" Type="http://schemas.openxmlformats.org/officeDocument/2006/relationships/slide" Target="slides/slide23.xml"/><Relationship Id="rId168" Type="http://schemas.openxmlformats.org/officeDocument/2006/relationships/slide" Target="slides/slide24.xml"/><Relationship Id="rId169" Type="http://schemas.openxmlformats.org/officeDocument/2006/relationships/slide" Target="slides/slide25.xml"/><Relationship Id="rId170" Type="http://schemas.openxmlformats.org/officeDocument/2006/relationships/slide" Target="slides/slide26.xml"/><Relationship Id="rId171" Type="http://schemas.openxmlformats.org/officeDocument/2006/relationships/slide" Target="slides/slide27.xml"/><Relationship Id="rId172" Type="http://schemas.openxmlformats.org/officeDocument/2006/relationships/slide" Target="slides/slide28.xml"/><Relationship Id="rId173" Type="http://schemas.openxmlformats.org/officeDocument/2006/relationships/slide" Target="slides/slide29.xml"/><Relationship Id="rId174" Type="http://schemas.openxmlformats.org/officeDocument/2006/relationships/slide" Target="slides/slide30.xml"/><Relationship Id="rId175" Type="http://schemas.openxmlformats.org/officeDocument/2006/relationships/slide" Target="slides/slide31.xml"/><Relationship Id="rId176" Type="http://schemas.openxmlformats.org/officeDocument/2006/relationships/slide" Target="slides/slide32.xml"/><Relationship Id="rId177" Type="http://schemas.openxmlformats.org/officeDocument/2006/relationships/slide" Target="slides/slide33.xml"/><Relationship Id="rId178" Type="http://schemas.openxmlformats.org/officeDocument/2006/relationships/slide" Target="slides/slide34.xml"/><Relationship Id="rId179" Type="http://schemas.openxmlformats.org/officeDocument/2006/relationships/slide" Target="slides/slide35.xml"/><Relationship Id="rId180" Type="http://schemas.openxmlformats.org/officeDocument/2006/relationships/slide" Target="slides/slide36.xml"/><Relationship Id="rId181" Type="http://schemas.openxmlformats.org/officeDocument/2006/relationships/slide" Target="slides/slide37.xml"/><Relationship Id="rId182" Type="http://schemas.openxmlformats.org/officeDocument/2006/relationships/slide" Target="slides/slide38.xml"/><Relationship Id="rId183" Type="http://schemas.openxmlformats.org/officeDocument/2006/relationships/slide" Target="slides/slide39.xml"/><Relationship Id="rId184" Type="http://schemas.openxmlformats.org/officeDocument/2006/relationships/slide" Target="slides/slide40.xml"/><Relationship Id="rId185" Type="http://schemas.openxmlformats.org/officeDocument/2006/relationships/slide" Target="slides/slide41.xml"/><Relationship Id="rId186" Type="http://schemas.openxmlformats.org/officeDocument/2006/relationships/slide" Target="slides/slide42.xml"/><Relationship Id="rId187" Type="http://schemas.openxmlformats.org/officeDocument/2006/relationships/slide" Target="slides/slide43.xml"/><Relationship Id="rId188" Type="http://schemas.openxmlformats.org/officeDocument/2006/relationships/slide" Target="slides/slide44.xml"/><Relationship Id="rId189" Type="http://schemas.openxmlformats.org/officeDocument/2006/relationships/slide" Target="slides/slide45.xml"/><Relationship Id="rId190" Type="http://schemas.openxmlformats.org/officeDocument/2006/relationships/slide" Target="slides/slide46.xml"/><Relationship Id="rId191" Type="http://schemas.openxmlformats.org/officeDocument/2006/relationships/slide" Target="slides/slide47.xml"/><Relationship Id="rId192" Type="http://schemas.openxmlformats.org/officeDocument/2006/relationships/slide" Target="slides/slide48.xml"/><Relationship Id="rId193" Type="http://schemas.openxmlformats.org/officeDocument/2006/relationships/slide" Target="slides/slide49.xml"/><Relationship Id="rId194" Type="http://schemas.openxmlformats.org/officeDocument/2006/relationships/slide" Target="slides/slide50.xml"/><Relationship Id="rId195" Type="http://schemas.openxmlformats.org/officeDocument/2006/relationships/slide" Target="slides/slide51.xml"/><Relationship Id="rId196" Type="http://schemas.openxmlformats.org/officeDocument/2006/relationships/slide" Target="slides/slide52.xml"/><Relationship Id="rId197" Type="http://schemas.openxmlformats.org/officeDocument/2006/relationships/slide" Target="slides/slide53.xml"/><Relationship Id="rId198" Type="http://schemas.openxmlformats.org/officeDocument/2006/relationships/slide" Target="slides/slide54.xml"/><Relationship Id="rId199" Type="http://schemas.openxmlformats.org/officeDocument/2006/relationships/slide" Target="slides/slide55.xml"/><Relationship Id="rId200" Type="http://schemas.openxmlformats.org/officeDocument/2006/relationships/slide" Target="slides/slide56.xml"/><Relationship Id="rId201" Type="http://schemas.openxmlformats.org/officeDocument/2006/relationships/slide" Target="slides/slide57.xml"/><Relationship Id="rId202" Type="http://schemas.openxmlformats.org/officeDocument/2006/relationships/slide" Target="slides/slide58.xml"/><Relationship Id="rId203" Type="http://schemas.openxmlformats.org/officeDocument/2006/relationships/slide" Target="slides/slide59.xml"/><Relationship Id="rId204" Type="http://schemas.openxmlformats.org/officeDocument/2006/relationships/slide" Target="slides/slide60.xml"/><Relationship Id="rId205" Type="http://schemas.openxmlformats.org/officeDocument/2006/relationships/slide" Target="slides/slide61.xml"/><Relationship Id="rId206" Type="http://schemas.openxmlformats.org/officeDocument/2006/relationships/slide" Target="slides/slide62.xml"/><Relationship Id="rId207" Type="http://schemas.openxmlformats.org/officeDocument/2006/relationships/slide" Target="slides/slide63.xml"/><Relationship Id="rId208" Type="http://schemas.openxmlformats.org/officeDocument/2006/relationships/slide" Target="slides/slide64.xml"/><Relationship Id="rId209" Type="http://schemas.openxmlformats.org/officeDocument/2006/relationships/slide" Target="slides/slide65.xml"/><Relationship Id="rId210" Type="http://schemas.openxmlformats.org/officeDocument/2006/relationships/slide" Target="slides/slide66.xml"/><Relationship Id="rId211" Type="http://schemas.openxmlformats.org/officeDocument/2006/relationships/slide" Target="slides/slide67.xml"/><Relationship Id="rId212" Type="http://schemas.openxmlformats.org/officeDocument/2006/relationships/slide" Target="slides/slide68.xml"/><Relationship Id="rId213" Type="http://schemas.openxmlformats.org/officeDocument/2006/relationships/slide" Target="slides/slide69.xml"/><Relationship Id="rId214" Type="http://schemas.openxmlformats.org/officeDocument/2006/relationships/slide" Target="slides/slide70.xml"/><Relationship Id="rId215" Type="http://schemas.openxmlformats.org/officeDocument/2006/relationships/slide" Target="slides/slide71.xml"/><Relationship Id="rId216" Type="http://schemas.openxmlformats.org/officeDocument/2006/relationships/slide" Target="slides/slide72.xml"/><Relationship Id="rId217" Type="http://schemas.openxmlformats.org/officeDocument/2006/relationships/slide" Target="slides/slide73.xml"/><Relationship Id="rId218" Type="http://schemas.openxmlformats.org/officeDocument/2006/relationships/slide" Target="slides/slide74.xml"/><Relationship Id="rId219" Type="http://schemas.openxmlformats.org/officeDocument/2006/relationships/slide" Target="slides/slide75.xml"/><Relationship Id="rId220" Type="http://schemas.openxmlformats.org/officeDocument/2006/relationships/slide" Target="slides/slide76.xml"/><Relationship Id="rId221" Type="http://schemas.openxmlformats.org/officeDocument/2006/relationships/slide" Target="slides/slide77.xml"/><Relationship Id="rId222" Type="http://schemas.openxmlformats.org/officeDocument/2006/relationships/slide" Target="slides/slide78.xml"/><Relationship Id="rId223" Type="http://schemas.openxmlformats.org/officeDocument/2006/relationships/slide" Target="slides/slide79.xml"/><Relationship Id="rId224" Type="http://schemas.openxmlformats.org/officeDocument/2006/relationships/slide" Target="slides/slide80.xml"/><Relationship Id="rId225" Type="http://schemas.openxmlformats.org/officeDocument/2006/relationships/slide" Target="slides/slide81.xml"/><Relationship Id="rId226" Type="http://schemas.openxmlformats.org/officeDocument/2006/relationships/slide" Target="slides/slide82.xml"/><Relationship Id="rId227" Type="http://schemas.openxmlformats.org/officeDocument/2006/relationships/slide" Target="slides/slide83.xml"/><Relationship Id="rId228" Type="http://schemas.openxmlformats.org/officeDocument/2006/relationships/slide" Target="slides/slide84.xml"/><Relationship Id="rId229" Type="http://schemas.openxmlformats.org/officeDocument/2006/relationships/slide" Target="slides/slide85.xml"/><Relationship Id="rId230" Type="http://schemas.openxmlformats.org/officeDocument/2006/relationships/slide" Target="slides/slide86.xml"/><Relationship Id="rId231" Type="http://schemas.openxmlformats.org/officeDocument/2006/relationships/slide" Target="slides/slide87.xml"/><Relationship Id="rId232" Type="http://schemas.openxmlformats.org/officeDocument/2006/relationships/slide" Target="slides/slide88.xml"/><Relationship Id="rId233" Type="http://schemas.openxmlformats.org/officeDocument/2006/relationships/slide" Target="slides/slide89.xml"/><Relationship Id="rId234" Type="http://schemas.openxmlformats.org/officeDocument/2006/relationships/slide" Target="slides/slide90.xml"/><Relationship Id="rId235" Type="http://schemas.openxmlformats.org/officeDocument/2006/relationships/slide" Target="slides/slide91.xml"/><Relationship Id="rId236" Type="http://schemas.openxmlformats.org/officeDocument/2006/relationships/slide" Target="slides/slide92.xml"/><Relationship Id="rId237" Type="http://schemas.openxmlformats.org/officeDocument/2006/relationships/slide" Target="slides/slide93.xml"/><Relationship Id="rId238" Type="http://schemas.openxmlformats.org/officeDocument/2006/relationships/slide" Target="slides/slide94.xml"/><Relationship Id="rId239" Type="http://schemas.openxmlformats.org/officeDocument/2006/relationships/slide" Target="slides/slide95.xml"/><Relationship Id="rId240" Type="http://schemas.openxmlformats.org/officeDocument/2006/relationships/slide" Target="slides/slide96.xml"/><Relationship Id="rId241" Type="http://schemas.openxmlformats.org/officeDocument/2006/relationships/slide" Target="slides/slide97.xml"/><Relationship Id="rId242" Type="http://schemas.openxmlformats.org/officeDocument/2006/relationships/slide" Target="slides/slide98.xml"/><Relationship Id="rId243" Type="http://schemas.openxmlformats.org/officeDocument/2006/relationships/slide" Target="slides/slide99.xml"/><Relationship Id="rId244" Type="http://schemas.openxmlformats.org/officeDocument/2006/relationships/slide" Target="slides/slide100.xml"/><Relationship Id="rId245" Type="http://schemas.openxmlformats.org/officeDocument/2006/relationships/slide" Target="slides/slide101.xml"/><Relationship Id="rId246" Type="http://schemas.openxmlformats.org/officeDocument/2006/relationships/slide" Target="slides/slide102.xml"/><Relationship Id="rId247" Type="http://schemas.openxmlformats.org/officeDocument/2006/relationships/slide" Target="slides/slide103.xml"/><Relationship Id="rId248" Type="http://schemas.openxmlformats.org/officeDocument/2006/relationships/slide" Target="slides/slide104.xml"/><Relationship Id="rId249" Type="http://schemas.openxmlformats.org/officeDocument/2006/relationships/slide" Target="slides/slide105.xml"/><Relationship Id="rId250" Type="http://schemas.openxmlformats.org/officeDocument/2006/relationships/slide" Target="slides/slide106.xml"/><Relationship Id="rId251" Type="http://schemas.openxmlformats.org/officeDocument/2006/relationships/slide" Target="slides/slide107.xml"/><Relationship Id="rId252" Type="http://schemas.openxmlformats.org/officeDocument/2006/relationships/slide" Target="slides/slide108.xml"/><Relationship Id="rId253" Type="http://schemas.openxmlformats.org/officeDocument/2006/relationships/slide" Target="slides/slide109.xml"/><Relationship Id="rId254" Type="http://schemas.openxmlformats.org/officeDocument/2006/relationships/slide" Target="slides/slide110.xml"/><Relationship Id="rId255" Type="http://schemas.openxmlformats.org/officeDocument/2006/relationships/slide" Target="slides/slide111.xml"/><Relationship Id="rId256" Type="http://schemas.openxmlformats.org/officeDocument/2006/relationships/slide" Target="slides/slide112.xml"/><Relationship Id="rId257" Type="http://schemas.openxmlformats.org/officeDocument/2006/relationships/slide" Target="slides/slide113.xml"/><Relationship Id="rId258" Type="http://schemas.openxmlformats.org/officeDocument/2006/relationships/slide" Target="slides/slide114.xml"/><Relationship Id="rId259" Type="http://schemas.openxmlformats.org/officeDocument/2006/relationships/slide" Target="slides/slide115.xml"/><Relationship Id="rId260" Type="http://schemas.openxmlformats.org/officeDocument/2006/relationships/slide" Target="slides/slide116.xml"/><Relationship Id="rId261" Type="http://schemas.openxmlformats.org/officeDocument/2006/relationships/slide" Target="slides/slide117.xml"/><Relationship Id="rId262" Type="http://schemas.openxmlformats.org/officeDocument/2006/relationships/slide" Target="slides/slide118.xml"/><Relationship Id="rId263" Type="http://schemas.openxmlformats.org/officeDocument/2006/relationships/slide" Target="slides/slide119.xml"/><Relationship Id="rId264" Type="http://schemas.openxmlformats.org/officeDocument/2006/relationships/slide" Target="slides/slide120.xml"/><Relationship Id="rId265" Type="http://schemas.openxmlformats.org/officeDocument/2006/relationships/slide" Target="slides/slide121.xml"/><Relationship Id="rId266" Type="http://schemas.openxmlformats.org/officeDocument/2006/relationships/slide" Target="slides/slide122.xml"/><Relationship Id="rId267" Type="http://schemas.openxmlformats.org/officeDocument/2006/relationships/slide" Target="slides/slide123.xml"/><Relationship Id="rId268" Type="http://schemas.openxmlformats.org/officeDocument/2006/relationships/slide" Target="slides/slide124.xml"/><Relationship Id="rId269" Type="http://schemas.openxmlformats.org/officeDocument/2006/relationships/slide" Target="slides/slide125.xml"/><Relationship Id="rId270" Type="http://schemas.openxmlformats.org/officeDocument/2006/relationships/slide" Target="slides/slide126.xml"/><Relationship Id="rId271" Type="http://schemas.openxmlformats.org/officeDocument/2006/relationships/slide" Target="slides/slide127.xml"/><Relationship Id="rId272" Type="http://schemas.openxmlformats.org/officeDocument/2006/relationships/slide" Target="slides/slide128.xml"/><Relationship Id="rId273" Type="http://schemas.openxmlformats.org/officeDocument/2006/relationships/slide" Target="slides/slide129.xml"/><Relationship Id="rId274" Type="http://schemas.openxmlformats.org/officeDocument/2006/relationships/slide" Target="slides/slide130.xml"/><Relationship Id="rId275" Type="http://schemas.openxmlformats.org/officeDocument/2006/relationships/slide" Target="slides/slide131.xml"/><Relationship Id="rId276" Type="http://schemas.openxmlformats.org/officeDocument/2006/relationships/slide" Target="slides/slide132.xml"/><Relationship Id="rId277" Type="http://schemas.openxmlformats.org/officeDocument/2006/relationships/slide" Target="slides/slide133.xml"/><Relationship Id="rId278" Type="http://schemas.openxmlformats.org/officeDocument/2006/relationships/slide" Target="slides/slide134.xml"/><Relationship Id="rId279" Type="http://schemas.openxmlformats.org/officeDocument/2006/relationships/slide" Target="slides/slide135.xml"/><Relationship Id="rId280" Type="http://schemas.openxmlformats.org/officeDocument/2006/relationships/slide" Target="slides/slide136.xml"/><Relationship Id="rId281" Type="http://schemas.openxmlformats.org/officeDocument/2006/relationships/slide" Target="slides/slide137.xml"/><Relationship Id="rId282" Type="http://schemas.openxmlformats.org/officeDocument/2006/relationships/slide" Target="slides/slide138.xml"/><Relationship Id="rId283" Type="http://schemas.openxmlformats.org/officeDocument/2006/relationships/slide" Target="slides/slide139.xml"/><Relationship Id="rId284" Type="http://schemas.openxmlformats.org/officeDocument/2006/relationships/slide" Target="slides/slide140.xml"/><Relationship Id="rId285" Type="http://schemas.openxmlformats.org/officeDocument/2006/relationships/slide" Target="slides/slide141.xml"/><Relationship Id="rId286" Type="http://schemas.openxmlformats.org/officeDocument/2006/relationships/slide" Target="slides/slide142.xml"/><Relationship Id="rId287" Type="http://schemas.openxmlformats.org/officeDocument/2006/relationships/slide" Target="slides/slide143.xml"/><Relationship Id="rId288" Type="http://schemas.openxmlformats.org/officeDocument/2006/relationships/slide" Target="slides/slide14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clId="Web-{97017E93-059B-4E7C-B477-1D0DF13994E9}"/>
    <pc:docChg chg="modSld">
      <pc:chgData name="" userId="" providerId="" clId="Web-{97017E93-059B-4E7C-B477-1D0DF13994E9}" dt="2022-05-18T09:02:35.847" v="0" actId="20577"/>
      <pc:docMkLst>
        <pc:docMk/>
      </pc:docMkLst>
      <pc:sldChg chg="modSp">
        <pc:chgData name="" userId="" providerId="" clId="Web-{97017E93-059B-4E7C-B477-1D0DF13994E9}" dt="2022-05-18T09:02:35.847" v="0" actId="20577"/>
        <pc:sldMkLst>
          <pc:docMk/>
          <pc:sldMk cId="566773591" sldId="501"/>
        </pc:sldMkLst>
        <pc:spChg chg="mod">
          <ac:chgData name="" userId="" providerId="" clId="Web-{97017E93-059B-4E7C-B477-1D0DF13994E9}" dt="2022-05-18T09:02:35.847" v="0" actId="20577"/>
          <ac:spMkLst>
            <pc:docMk/>
            <pc:sldMk cId="566773591" sldId="501"/>
            <ac:spMk id="16" creationId="{DADC0EFC-B429-4D2E-B244-E3B02660DDEB}"/>
          </ac:spMkLst>
        </pc:spChg>
      </pc:sldChg>
    </pc:docChg>
  </pc:docChgLst>
  <pc:docChgLst>
    <pc:chgData name="Devanshi Srivastava" userId="S::devanshi.srivastava@connectchemicals.com::66a0c143-1b20-4448-9a41-0b4d969b44fb" providerId="AD" clId="Web-{97017E93-059B-4E7C-B477-1D0DF13994E9}"/>
    <pc:docChg chg="modSld">
      <pc:chgData name="Devanshi Srivastava" userId="S::devanshi.srivastava@connectchemicals.com::66a0c143-1b20-4448-9a41-0b4d969b44fb" providerId="AD" clId="Web-{97017E93-059B-4E7C-B477-1D0DF13994E9}" dt="2022-05-18T09:02:37.613" v="0" actId="20577"/>
      <pc:docMkLst>
        <pc:docMk/>
      </pc:docMkLst>
      <pc:sldChg chg="modSp">
        <pc:chgData name="Devanshi Srivastava" userId="S::devanshi.srivastava@connectchemicals.com::66a0c143-1b20-4448-9a41-0b4d969b44fb" providerId="AD" clId="Web-{97017E93-059B-4E7C-B477-1D0DF13994E9}" dt="2022-05-18T09:02:37.613" v="0" actId="20577"/>
        <pc:sldMkLst>
          <pc:docMk/>
          <pc:sldMk cId="566773591" sldId="501"/>
        </pc:sldMkLst>
        <pc:spChg chg="mod">
          <ac:chgData name="Devanshi Srivastava" userId="S::devanshi.srivastava@connectchemicals.com::66a0c143-1b20-4448-9a41-0b4d969b44fb" providerId="AD" clId="Web-{97017E93-059B-4E7C-B477-1D0DF13994E9}" dt="2022-05-18T09:02:37.613" v="0" actId="20577"/>
          <ac:spMkLst>
            <pc:docMk/>
            <pc:sldMk cId="566773591" sldId="501"/>
            <ac:spMk id="16" creationId="{DADC0EFC-B429-4D2E-B244-E3B02660DDEB}"/>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BC03CD7-B1C8-4600-BB3A-1379413CBE40}"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IN"/>
        </a:p>
      </dgm:t>
    </dgm:pt>
    <dgm:pt modelId="{2ED1976F-F97A-428C-A874-0F741775CA1B}">
      <dgm:prSet phldrT="[Text]" custT="1"/>
      <dgm:spPr>
        <a:solidFill>
          <a:schemeClr val="bg1">
            <a:lumMod val="95000"/>
          </a:schemeClr>
        </a:solidFill>
        <a:ln>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lin ang="2700000" scaled="1"/>
            <a:tileRect/>
          </a:gradFill>
          <a:prstDash val="sysDash"/>
        </a:ln>
      </dgm:spPr>
      <dgm:t>
        <a:bodyPr/>
        <a:lstStyle/>
        <a:p>
          <a:r>
            <a:rPr lang="en-US" sz="1100" b="1" dirty="0">
              <a:solidFill>
                <a:schemeClr val="tx1"/>
              </a:solidFill>
              <a:latin typeface="Futura Bk BT" panose="020B0502020204020303" pitchFamily="34" charset="0"/>
            </a:rPr>
            <a:t>Name</a:t>
          </a:r>
          <a:endParaRPr lang="en-IN" sz="1100" b="1" dirty="0">
            <a:solidFill>
              <a:schemeClr val="tx1"/>
            </a:solidFill>
            <a:latin typeface="Futura Bk BT" panose="020B0502020204020303" pitchFamily="34" charset="0"/>
          </a:endParaRPr>
        </a:p>
      </dgm:t>
    </dgm:pt>
    <dgm:pt modelId="{80D83B2A-BDAA-478F-A369-1553FD5F299C}" type="parTrans" cxnId="{84F7BC9C-AA86-49D1-B107-0424955F9FDF}">
      <dgm:prSet/>
      <dgm:spPr/>
      <dgm:t>
        <a:bodyPr/>
        <a:lstStyle/>
        <a:p>
          <a:endParaRPr lang="en-IN"/>
        </a:p>
      </dgm:t>
    </dgm:pt>
    <dgm:pt modelId="{A690FFCA-F49A-47A4-B806-C48646E7BA05}" type="sibTrans" cxnId="{84F7BC9C-AA86-49D1-B107-0424955F9FDF}">
      <dgm:prSet/>
      <dgm:spPr/>
      <dgm:t>
        <a:bodyPr/>
        <a:lstStyle/>
        <a:p>
          <a:endParaRPr lang="en-IN"/>
        </a:p>
      </dgm:t>
    </dgm:pt>
    <dgm:pt modelId="{2B9B15E9-2D14-48DB-BC99-3FACC47BCD4D}">
      <dgm:prSet phldrT="[Text]" custT="1"/>
      <dgm:spPr>
        <a:solidFill>
          <a:schemeClr val="bg1">
            <a:lumMod val="95000"/>
          </a:schemeClr>
        </a:solidFill>
        <a:ln>
          <a:gradFill flip="none" rotWithShape="1">
            <a:gsLst>
              <a:gs pos="0">
                <a:schemeClr val="accent1">
                  <a:lumMod val="88000"/>
                </a:schemeClr>
              </a:gs>
              <a:gs pos="23000">
                <a:schemeClr val="accent1">
                  <a:lumMod val="89000"/>
                </a:schemeClr>
              </a:gs>
              <a:gs pos="69000">
                <a:schemeClr val="accent1">
                  <a:lumMod val="75000"/>
                </a:schemeClr>
              </a:gs>
              <a:gs pos="97000">
                <a:schemeClr val="accent1">
                  <a:lumMod val="70000"/>
                </a:schemeClr>
              </a:gs>
            </a:gsLst>
            <a:lin ang="2700000" scaled="1"/>
            <a:tileRect/>
          </a:gradFill>
          <a:prstDash val="sysDash"/>
        </a:ln>
      </dgm:spPr>
      <dgm:t>
        <a:bodyPr/>
        <a:lstStyle/>
        <a:p>
          <a:r>
            <a:rPr lang="en-US" sz="1000" dirty="0">
              <a:solidFill>
                <a:schemeClr val="tx1"/>
              </a:solidFill>
              <a:latin typeface="Futura Bk BT" panose="020B0502020204020303" pitchFamily="34" charset="0"/>
            </a:rPr>
            <a:t>Title</a:t>
          </a:r>
          <a:endParaRPr lang="en-IN" sz="1000" dirty="0">
            <a:solidFill>
              <a:schemeClr val="tx1"/>
            </a:solidFill>
            <a:latin typeface="Futura Bk BT" panose="020B0502020204020303" pitchFamily="34" charset="0"/>
          </a:endParaRPr>
        </a:p>
      </dgm:t>
    </dgm:pt>
    <dgm:pt modelId="{D2DF2BB0-9A9B-47AC-AF4E-2DE840442AA9}" type="parTrans" cxnId="{32EB0F71-2114-4DBB-BB31-5C5C9F4A4E18}">
      <dgm:prSet/>
      <dgm:spPr/>
      <dgm:t>
        <a:bodyPr/>
        <a:lstStyle/>
        <a:p>
          <a:endParaRPr lang="en-IN"/>
        </a:p>
      </dgm:t>
    </dgm:pt>
    <dgm:pt modelId="{5B7416F1-1B96-4B9D-9E09-C81B8341F4A1}" type="sibTrans" cxnId="{32EB0F71-2114-4DBB-BB31-5C5C9F4A4E18}">
      <dgm:prSet/>
      <dgm:spPr/>
      <dgm:t>
        <a:bodyPr/>
        <a:lstStyle/>
        <a:p>
          <a:endParaRPr lang="en-IN"/>
        </a:p>
      </dgm:t>
    </dgm:pt>
    <dgm:pt modelId="{8E45B43E-C6F7-4F46-A55A-1E57DCD0E5C6}" type="pres">
      <dgm:prSet presAssocID="{5BC03CD7-B1C8-4600-BB3A-1379413CBE40}" presName="linear" presStyleCnt="0">
        <dgm:presLayoutVars>
          <dgm:animLvl val="lvl"/>
          <dgm:resizeHandles val="exact"/>
        </dgm:presLayoutVars>
      </dgm:prSet>
      <dgm:spPr/>
    </dgm:pt>
    <dgm:pt modelId="{3819F645-F352-45BF-AE02-EA050CFD49BD}" type="pres">
      <dgm:prSet presAssocID="{2ED1976F-F97A-428C-A874-0F741775CA1B}" presName="parentText" presStyleLbl="node1" presStyleIdx="0" presStyleCnt="2">
        <dgm:presLayoutVars>
          <dgm:chMax val="0"/>
          <dgm:bulletEnabled val="1"/>
        </dgm:presLayoutVars>
      </dgm:prSet>
      <dgm:spPr/>
    </dgm:pt>
    <dgm:pt modelId="{4B37AFA0-1892-4937-80DF-ABC105320EE7}" type="pres">
      <dgm:prSet presAssocID="{A690FFCA-F49A-47A4-B806-C48646E7BA05}" presName="spacer" presStyleCnt="0"/>
      <dgm:spPr/>
    </dgm:pt>
    <dgm:pt modelId="{DB8466DA-A8AD-4B43-A7C4-87ABC29E0F28}" type="pres">
      <dgm:prSet presAssocID="{2B9B15E9-2D14-48DB-BC99-3FACC47BCD4D}" presName="parentText" presStyleLbl="node1" presStyleIdx="1" presStyleCnt="2">
        <dgm:presLayoutVars>
          <dgm:chMax val="0"/>
          <dgm:bulletEnabled val="1"/>
        </dgm:presLayoutVars>
      </dgm:prSet>
      <dgm:spPr/>
    </dgm:pt>
  </dgm:ptLst>
  <dgm:cxnLst>
    <dgm:cxn modelId="{D3D2F101-6EBE-49B1-BC55-DA920B3E4BC9}" type="presOf" srcId="{2ED1976F-F97A-428C-A874-0F741775CA1B}" destId="{3819F645-F352-45BF-AE02-EA050CFD49BD}" srcOrd="0" destOrd="0" presId="urn:microsoft.com/office/officeart/2005/8/layout/vList2"/>
    <dgm:cxn modelId="{32EB0F71-2114-4DBB-BB31-5C5C9F4A4E18}" srcId="{5BC03CD7-B1C8-4600-BB3A-1379413CBE40}" destId="{2B9B15E9-2D14-48DB-BC99-3FACC47BCD4D}" srcOrd="1" destOrd="0" parTransId="{D2DF2BB0-9A9B-47AC-AF4E-2DE840442AA9}" sibTransId="{5B7416F1-1B96-4B9D-9E09-C81B8341F4A1}"/>
    <dgm:cxn modelId="{84F7BC9C-AA86-49D1-B107-0424955F9FDF}" srcId="{5BC03CD7-B1C8-4600-BB3A-1379413CBE40}" destId="{2ED1976F-F97A-428C-A874-0F741775CA1B}" srcOrd="0" destOrd="0" parTransId="{80D83B2A-BDAA-478F-A369-1553FD5F299C}" sibTransId="{A690FFCA-F49A-47A4-B806-C48646E7BA05}"/>
    <dgm:cxn modelId="{E9B588CE-1756-4A97-B036-BA87BFB1FE1F}" type="presOf" srcId="{5BC03CD7-B1C8-4600-BB3A-1379413CBE40}" destId="{8E45B43E-C6F7-4F46-A55A-1E57DCD0E5C6}" srcOrd="0" destOrd="0" presId="urn:microsoft.com/office/officeart/2005/8/layout/vList2"/>
    <dgm:cxn modelId="{450B0BDB-3753-44BD-9377-5ECC4FA50329}" type="presOf" srcId="{2B9B15E9-2D14-48DB-BC99-3FACC47BCD4D}" destId="{DB8466DA-A8AD-4B43-A7C4-87ABC29E0F28}" srcOrd="0" destOrd="0" presId="urn:microsoft.com/office/officeart/2005/8/layout/vList2"/>
    <dgm:cxn modelId="{7F8D3161-7D71-4838-81EA-63FDFF25B378}" type="presParOf" srcId="{8E45B43E-C6F7-4F46-A55A-1E57DCD0E5C6}" destId="{3819F645-F352-45BF-AE02-EA050CFD49BD}" srcOrd="0" destOrd="0" presId="urn:microsoft.com/office/officeart/2005/8/layout/vList2"/>
    <dgm:cxn modelId="{B5B31A18-0D56-4B1D-BE11-51543B28F43C}" type="presParOf" srcId="{8E45B43E-C6F7-4F46-A55A-1E57DCD0E5C6}" destId="{4B37AFA0-1892-4937-80DF-ABC105320EE7}" srcOrd="1" destOrd="0" presId="urn:microsoft.com/office/officeart/2005/8/layout/vList2"/>
    <dgm:cxn modelId="{5376267A-1F2D-4DE9-9EA4-867F5E6F1C71}" type="presParOf" srcId="{8E45B43E-C6F7-4F46-A55A-1E57DCD0E5C6}" destId="{DB8466DA-A8AD-4B43-A7C4-87ABC29E0F28}"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BC03CD7-B1C8-4600-BB3A-1379413CBE40}"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IN"/>
        </a:p>
      </dgm:t>
    </dgm:pt>
    <dgm:pt modelId="{2ED1976F-F97A-428C-A874-0F741775CA1B}">
      <dgm:prSet phldrT="[Text]" custT="1"/>
      <dgm:spPr>
        <a:solidFill>
          <a:schemeClr val="bg1">
            <a:lumMod val="95000"/>
          </a:schemeClr>
        </a:solidFill>
        <a:ln>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lin ang="2700000" scaled="1"/>
            <a:tileRect/>
          </a:gradFill>
          <a:prstDash val="sysDash"/>
        </a:ln>
      </dgm:spPr>
      <dgm:t>
        <a:bodyPr/>
        <a:lstStyle/>
        <a:p>
          <a:r>
            <a:rPr lang="en-US" sz="900" b="0" dirty="0">
              <a:solidFill>
                <a:schemeClr val="tx1"/>
              </a:solidFill>
              <a:latin typeface="Futura Bk BT" panose="020B0502020204020303" pitchFamily="34" charset="0"/>
            </a:rPr>
            <a:t> Phone number</a:t>
          </a:r>
          <a:endParaRPr lang="en-IN" sz="900" b="0" dirty="0">
            <a:solidFill>
              <a:schemeClr val="tx1"/>
            </a:solidFill>
            <a:latin typeface="Futura Bk BT" panose="020B0502020204020303" pitchFamily="34" charset="0"/>
          </a:endParaRPr>
        </a:p>
      </dgm:t>
    </dgm:pt>
    <dgm:pt modelId="{80D83B2A-BDAA-478F-A369-1553FD5F299C}" type="parTrans" cxnId="{84F7BC9C-AA86-49D1-B107-0424955F9FDF}">
      <dgm:prSet/>
      <dgm:spPr/>
      <dgm:t>
        <a:bodyPr/>
        <a:lstStyle/>
        <a:p>
          <a:endParaRPr lang="en-IN"/>
        </a:p>
      </dgm:t>
    </dgm:pt>
    <dgm:pt modelId="{A690FFCA-F49A-47A4-B806-C48646E7BA05}" type="sibTrans" cxnId="{84F7BC9C-AA86-49D1-B107-0424955F9FDF}">
      <dgm:prSet/>
      <dgm:spPr/>
      <dgm:t>
        <a:bodyPr/>
        <a:lstStyle/>
        <a:p>
          <a:endParaRPr lang="en-IN"/>
        </a:p>
      </dgm:t>
    </dgm:pt>
    <dgm:pt modelId="{2B9B15E9-2D14-48DB-BC99-3FACC47BCD4D}">
      <dgm:prSet phldrT="[Text]" custT="1"/>
      <dgm:spPr>
        <a:solidFill>
          <a:schemeClr val="bg1">
            <a:lumMod val="95000"/>
          </a:schemeClr>
        </a:solidFill>
        <a:ln>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lin ang="2700000" scaled="1"/>
            <a:tileRect/>
          </a:gradFill>
          <a:prstDash val="sysDash"/>
        </a:ln>
      </dgm:spPr>
      <dgm:t>
        <a:bodyPr/>
        <a:lstStyle/>
        <a:p>
          <a:r>
            <a:rPr lang="en-US" sz="900" b="0" dirty="0">
              <a:solidFill>
                <a:schemeClr val="tx1"/>
              </a:solidFill>
              <a:latin typeface="Futura Bk BT" panose="020B0502020204020303" pitchFamily="34" charset="0"/>
            </a:rPr>
            <a:t>Mobile number</a:t>
          </a:r>
          <a:endParaRPr lang="en-IN" sz="900" b="0" dirty="0">
            <a:solidFill>
              <a:schemeClr val="tx1"/>
            </a:solidFill>
            <a:latin typeface="Futura Bk BT" panose="020B0502020204020303" pitchFamily="34" charset="0"/>
          </a:endParaRPr>
        </a:p>
      </dgm:t>
    </dgm:pt>
    <dgm:pt modelId="{D2DF2BB0-9A9B-47AC-AF4E-2DE840442AA9}" type="parTrans" cxnId="{32EB0F71-2114-4DBB-BB31-5C5C9F4A4E18}">
      <dgm:prSet/>
      <dgm:spPr/>
      <dgm:t>
        <a:bodyPr/>
        <a:lstStyle/>
        <a:p>
          <a:endParaRPr lang="en-IN"/>
        </a:p>
      </dgm:t>
    </dgm:pt>
    <dgm:pt modelId="{5B7416F1-1B96-4B9D-9E09-C81B8341F4A1}" type="sibTrans" cxnId="{32EB0F71-2114-4DBB-BB31-5C5C9F4A4E18}">
      <dgm:prSet/>
      <dgm:spPr/>
      <dgm:t>
        <a:bodyPr/>
        <a:lstStyle/>
        <a:p>
          <a:endParaRPr lang="en-IN"/>
        </a:p>
      </dgm:t>
    </dgm:pt>
    <dgm:pt modelId="{E1B99D7E-D6FD-42E6-B193-36F27A113F15}">
      <dgm:prSet phldrT="[Text]" custT="1"/>
      <dgm:spPr>
        <a:solidFill>
          <a:schemeClr val="bg1">
            <a:lumMod val="95000"/>
          </a:schemeClr>
        </a:solidFill>
        <a:ln>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lin ang="2700000" scaled="1"/>
            <a:tileRect/>
          </a:gradFill>
          <a:prstDash val="sysDash"/>
        </a:ln>
      </dgm:spPr>
      <dgm:t>
        <a:bodyPr/>
        <a:lstStyle/>
        <a:p>
          <a:r>
            <a:rPr lang="en-US" sz="900" b="0" dirty="0">
              <a:solidFill>
                <a:schemeClr val="tx1"/>
              </a:solidFill>
              <a:latin typeface="Futura Bk BT"/>
            </a:rPr>
            <a:t>Email ID</a:t>
          </a:r>
          <a:endParaRPr lang="en-IN" sz="900" b="0" dirty="0">
            <a:solidFill>
              <a:schemeClr val="tx1"/>
            </a:solidFill>
            <a:latin typeface="Futura Bk BT"/>
          </a:endParaRPr>
        </a:p>
      </dgm:t>
    </dgm:pt>
    <dgm:pt modelId="{553872CA-7131-4524-8C23-62A028190622}" type="parTrans" cxnId="{B8F78424-0F87-415C-B281-02AF728140E1}">
      <dgm:prSet/>
      <dgm:spPr/>
      <dgm:t>
        <a:bodyPr/>
        <a:lstStyle/>
        <a:p>
          <a:endParaRPr lang="en-IN"/>
        </a:p>
      </dgm:t>
    </dgm:pt>
    <dgm:pt modelId="{4CA863F5-47BB-4CDF-B9F2-625613125E33}" type="sibTrans" cxnId="{B8F78424-0F87-415C-B281-02AF728140E1}">
      <dgm:prSet/>
      <dgm:spPr/>
      <dgm:t>
        <a:bodyPr/>
        <a:lstStyle/>
        <a:p>
          <a:endParaRPr lang="en-IN"/>
        </a:p>
      </dgm:t>
    </dgm:pt>
    <dgm:pt modelId="{8E45B43E-C6F7-4F46-A55A-1E57DCD0E5C6}" type="pres">
      <dgm:prSet presAssocID="{5BC03CD7-B1C8-4600-BB3A-1379413CBE40}" presName="linear" presStyleCnt="0">
        <dgm:presLayoutVars>
          <dgm:animLvl val="lvl"/>
          <dgm:resizeHandles val="exact"/>
        </dgm:presLayoutVars>
      </dgm:prSet>
      <dgm:spPr/>
    </dgm:pt>
    <dgm:pt modelId="{3819F645-F352-45BF-AE02-EA050CFD49BD}" type="pres">
      <dgm:prSet presAssocID="{2ED1976F-F97A-428C-A874-0F741775CA1B}" presName="parentText" presStyleLbl="node1" presStyleIdx="0" presStyleCnt="3">
        <dgm:presLayoutVars>
          <dgm:chMax val="0"/>
          <dgm:bulletEnabled val="1"/>
        </dgm:presLayoutVars>
      </dgm:prSet>
      <dgm:spPr/>
    </dgm:pt>
    <dgm:pt modelId="{4B37AFA0-1892-4937-80DF-ABC105320EE7}" type="pres">
      <dgm:prSet presAssocID="{A690FFCA-F49A-47A4-B806-C48646E7BA05}" presName="spacer" presStyleCnt="0"/>
      <dgm:spPr/>
    </dgm:pt>
    <dgm:pt modelId="{DB8466DA-A8AD-4B43-A7C4-87ABC29E0F28}" type="pres">
      <dgm:prSet presAssocID="{2B9B15E9-2D14-48DB-BC99-3FACC47BCD4D}" presName="parentText" presStyleLbl="node1" presStyleIdx="1" presStyleCnt="3">
        <dgm:presLayoutVars>
          <dgm:chMax val="0"/>
          <dgm:bulletEnabled val="1"/>
        </dgm:presLayoutVars>
      </dgm:prSet>
      <dgm:spPr/>
    </dgm:pt>
    <dgm:pt modelId="{CB6D0FD4-9C18-4159-9124-EB90C4405CED}" type="pres">
      <dgm:prSet presAssocID="{5B7416F1-1B96-4B9D-9E09-C81B8341F4A1}" presName="spacer" presStyleCnt="0"/>
      <dgm:spPr/>
    </dgm:pt>
    <dgm:pt modelId="{D754738F-9A3B-4089-A1AC-C26B20559611}" type="pres">
      <dgm:prSet presAssocID="{E1B99D7E-D6FD-42E6-B193-36F27A113F15}" presName="parentText" presStyleLbl="node1" presStyleIdx="2" presStyleCnt="3">
        <dgm:presLayoutVars>
          <dgm:chMax val="0"/>
          <dgm:bulletEnabled val="1"/>
        </dgm:presLayoutVars>
      </dgm:prSet>
      <dgm:spPr/>
    </dgm:pt>
  </dgm:ptLst>
  <dgm:cxnLst>
    <dgm:cxn modelId="{D3D2F101-6EBE-49B1-BC55-DA920B3E4BC9}" type="presOf" srcId="{2ED1976F-F97A-428C-A874-0F741775CA1B}" destId="{3819F645-F352-45BF-AE02-EA050CFD49BD}" srcOrd="0" destOrd="0" presId="urn:microsoft.com/office/officeart/2005/8/layout/vList2"/>
    <dgm:cxn modelId="{B8F78424-0F87-415C-B281-02AF728140E1}" srcId="{5BC03CD7-B1C8-4600-BB3A-1379413CBE40}" destId="{E1B99D7E-D6FD-42E6-B193-36F27A113F15}" srcOrd="2" destOrd="0" parTransId="{553872CA-7131-4524-8C23-62A028190622}" sibTransId="{4CA863F5-47BB-4CDF-B9F2-625613125E33}"/>
    <dgm:cxn modelId="{32EB0F71-2114-4DBB-BB31-5C5C9F4A4E18}" srcId="{5BC03CD7-B1C8-4600-BB3A-1379413CBE40}" destId="{2B9B15E9-2D14-48DB-BC99-3FACC47BCD4D}" srcOrd="1" destOrd="0" parTransId="{D2DF2BB0-9A9B-47AC-AF4E-2DE840442AA9}" sibTransId="{5B7416F1-1B96-4B9D-9E09-C81B8341F4A1}"/>
    <dgm:cxn modelId="{84F7BC9C-AA86-49D1-B107-0424955F9FDF}" srcId="{5BC03CD7-B1C8-4600-BB3A-1379413CBE40}" destId="{2ED1976F-F97A-428C-A874-0F741775CA1B}" srcOrd="0" destOrd="0" parTransId="{80D83B2A-BDAA-478F-A369-1553FD5F299C}" sibTransId="{A690FFCA-F49A-47A4-B806-C48646E7BA05}"/>
    <dgm:cxn modelId="{40E297AF-B041-45CD-A3F0-CF8187C6A66A}" type="presOf" srcId="{E1B99D7E-D6FD-42E6-B193-36F27A113F15}" destId="{D754738F-9A3B-4089-A1AC-C26B20559611}" srcOrd="0" destOrd="0" presId="urn:microsoft.com/office/officeart/2005/8/layout/vList2"/>
    <dgm:cxn modelId="{E9B588CE-1756-4A97-B036-BA87BFB1FE1F}" type="presOf" srcId="{5BC03CD7-B1C8-4600-BB3A-1379413CBE40}" destId="{8E45B43E-C6F7-4F46-A55A-1E57DCD0E5C6}" srcOrd="0" destOrd="0" presId="urn:microsoft.com/office/officeart/2005/8/layout/vList2"/>
    <dgm:cxn modelId="{450B0BDB-3753-44BD-9377-5ECC4FA50329}" type="presOf" srcId="{2B9B15E9-2D14-48DB-BC99-3FACC47BCD4D}" destId="{DB8466DA-A8AD-4B43-A7C4-87ABC29E0F28}" srcOrd="0" destOrd="0" presId="urn:microsoft.com/office/officeart/2005/8/layout/vList2"/>
    <dgm:cxn modelId="{7F8D3161-7D71-4838-81EA-63FDFF25B378}" type="presParOf" srcId="{8E45B43E-C6F7-4F46-A55A-1E57DCD0E5C6}" destId="{3819F645-F352-45BF-AE02-EA050CFD49BD}" srcOrd="0" destOrd="0" presId="urn:microsoft.com/office/officeart/2005/8/layout/vList2"/>
    <dgm:cxn modelId="{B5B31A18-0D56-4B1D-BE11-51543B28F43C}" type="presParOf" srcId="{8E45B43E-C6F7-4F46-A55A-1E57DCD0E5C6}" destId="{4B37AFA0-1892-4937-80DF-ABC105320EE7}" srcOrd="1" destOrd="0" presId="urn:microsoft.com/office/officeart/2005/8/layout/vList2"/>
    <dgm:cxn modelId="{5376267A-1F2D-4DE9-9EA4-867F5E6F1C71}" type="presParOf" srcId="{8E45B43E-C6F7-4F46-A55A-1E57DCD0E5C6}" destId="{DB8466DA-A8AD-4B43-A7C4-87ABC29E0F28}" srcOrd="2" destOrd="0" presId="urn:microsoft.com/office/officeart/2005/8/layout/vList2"/>
    <dgm:cxn modelId="{ED2F7995-4569-4167-86C9-F797D4D270D1}" type="presParOf" srcId="{8E45B43E-C6F7-4F46-A55A-1E57DCD0E5C6}" destId="{CB6D0FD4-9C18-4159-9124-EB90C4405CED}" srcOrd="3" destOrd="0" presId="urn:microsoft.com/office/officeart/2005/8/layout/vList2"/>
    <dgm:cxn modelId="{A13446C0-50A3-43B3-B38C-E405BE75BFB8}" type="presParOf" srcId="{8E45B43E-C6F7-4F46-A55A-1E57DCD0E5C6}" destId="{D754738F-9A3B-4089-A1AC-C26B20559611}" srcOrd="4"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BC03CD7-B1C8-4600-BB3A-1379413CBE40}"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IN"/>
        </a:p>
      </dgm:t>
    </dgm:pt>
    <dgm:pt modelId="{2ED1976F-F97A-428C-A874-0F741775CA1B}">
      <dgm:prSet phldrT="[Text]" custT="1"/>
      <dgm:spPr>
        <a:solidFill>
          <a:schemeClr val="bg1">
            <a:lumMod val="95000"/>
          </a:schemeClr>
        </a:solidFill>
        <a:ln>
          <a:gradFill flip="none" rotWithShape="1">
            <a:gsLst>
              <a:gs pos="0">
                <a:schemeClr val="accent1">
                  <a:lumMod val="44000"/>
                  <a:lumOff val="56000"/>
                </a:schemeClr>
              </a:gs>
              <a:gs pos="23000">
                <a:schemeClr val="accent1">
                  <a:lumMod val="89000"/>
                </a:schemeClr>
              </a:gs>
              <a:gs pos="69000">
                <a:schemeClr val="accent1">
                  <a:lumMod val="75000"/>
                </a:schemeClr>
              </a:gs>
              <a:gs pos="97000">
                <a:schemeClr val="accent1">
                  <a:lumMod val="70000"/>
                </a:schemeClr>
              </a:gs>
            </a:gsLst>
            <a:lin ang="2700000" scaled="1"/>
            <a:tileRect/>
          </a:gradFill>
          <a:prstDash val="sysDash"/>
        </a:ln>
      </dgm:spPr>
      <dgm:t>
        <a:bodyPr/>
        <a:lstStyle/>
        <a:p>
          <a:r>
            <a:rPr lang="en-US" sz="1100" b="0" dirty="0">
              <a:solidFill>
                <a:schemeClr val="tx1"/>
              </a:solidFill>
              <a:latin typeface="Futura Bk BT" panose="020B0502020204020303" pitchFamily="34" charset="0"/>
            </a:rPr>
            <a:t>Address</a:t>
          </a:r>
          <a:endParaRPr lang="en-IN" sz="1100" b="0" dirty="0">
            <a:solidFill>
              <a:schemeClr val="tx1"/>
            </a:solidFill>
            <a:latin typeface="Futura Bk BT" panose="020B0502020204020303" pitchFamily="34" charset="0"/>
          </a:endParaRPr>
        </a:p>
      </dgm:t>
    </dgm:pt>
    <dgm:pt modelId="{80D83B2A-BDAA-478F-A369-1553FD5F299C}" type="parTrans" cxnId="{84F7BC9C-AA86-49D1-B107-0424955F9FDF}">
      <dgm:prSet/>
      <dgm:spPr/>
      <dgm:t>
        <a:bodyPr/>
        <a:lstStyle/>
        <a:p>
          <a:endParaRPr lang="en-IN"/>
        </a:p>
      </dgm:t>
    </dgm:pt>
    <dgm:pt modelId="{A690FFCA-F49A-47A4-B806-C48646E7BA05}" type="sibTrans" cxnId="{84F7BC9C-AA86-49D1-B107-0424955F9FDF}">
      <dgm:prSet/>
      <dgm:spPr/>
      <dgm:t>
        <a:bodyPr/>
        <a:lstStyle/>
        <a:p>
          <a:endParaRPr lang="en-IN"/>
        </a:p>
      </dgm:t>
    </dgm:pt>
    <dgm:pt modelId="{8E45B43E-C6F7-4F46-A55A-1E57DCD0E5C6}" type="pres">
      <dgm:prSet presAssocID="{5BC03CD7-B1C8-4600-BB3A-1379413CBE40}" presName="linear" presStyleCnt="0">
        <dgm:presLayoutVars>
          <dgm:animLvl val="lvl"/>
          <dgm:resizeHandles val="exact"/>
        </dgm:presLayoutVars>
      </dgm:prSet>
      <dgm:spPr/>
    </dgm:pt>
    <dgm:pt modelId="{3819F645-F352-45BF-AE02-EA050CFD49BD}" type="pres">
      <dgm:prSet presAssocID="{2ED1976F-F97A-428C-A874-0F741775CA1B}" presName="parentText" presStyleLbl="node1" presStyleIdx="0" presStyleCnt="1" custLinFactY="37593" custLinFactNeighborX="21919" custLinFactNeighborY="100000">
        <dgm:presLayoutVars>
          <dgm:chMax val="0"/>
          <dgm:bulletEnabled val="1"/>
        </dgm:presLayoutVars>
      </dgm:prSet>
      <dgm:spPr/>
    </dgm:pt>
  </dgm:ptLst>
  <dgm:cxnLst>
    <dgm:cxn modelId="{D3D2F101-6EBE-49B1-BC55-DA920B3E4BC9}" type="presOf" srcId="{2ED1976F-F97A-428C-A874-0F741775CA1B}" destId="{3819F645-F352-45BF-AE02-EA050CFD49BD}" srcOrd="0" destOrd="0" presId="urn:microsoft.com/office/officeart/2005/8/layout/vList2"/>
    <dgm:cxn modelId="{84F7BC9C-AA86-49D1-B107-0424955F9FDF}" srcId="{5BC03CD7-B1C8-4600-BB3A-1379413CBE40}" destId="{2ED1976F-F97A-428C-A874-0F741775CA1B}" srcOrd="0" destOrd="0" parTransId="{80D83B2A-BDAA-478F-A369-1553FD5F299C}" sibTransId="{A690FFCA-F49A-47A4-B806-C48646E7BA05}"/>
    <dgm:cxn modelId="{E9B588CE-1756-4A97-B036-BA87BFB1FE1F}" type="presOf" srcId="{5BC03CD7-B1C8-4600-BB3A-1379413CBE40}" destId="{8E45B43E-C6F7-4F46-A55A-1E57DCD0E5C6}" srcOrd="0" destOrd="0" presId="urn:microsoft.com/office/officeart/2005/8/layout/vList2"/>
    <dgm:cxn modelId="{7F8D3161-7D71-4838-81EA-63FDFF25B378}" type="presParOf" srcId="{8E45B43E-C6F7-4F46-A55A-1E57DCD0E5C6}" destId="{3819F645-F352-45BF-AE02-EA050CFD49BD}" srcOrd="0" destOrd="0" presId="urn:microsoft.com/office/officeart/2005/8/layout/vList2"/>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19F645-F352-45BF-AE02-EA050CFD49BD}">
      <dsp:nvSpPr>
        <dsp:cNvPr id="0" name=""/>
        <dsp:cNvSpPr/>
      </dsp:nvSpPr>
      <dsp:spPr>
        <a:xfrm>
          <a:off x="0" y="21"/>
          <a:ext cx="1300848" cy="210548"/>
        </a:xfrm>
        <a:prstGeom prst="roundRect">
          <a:avLst/>
        </a:prstGeom>
        <a:solidFill>
          <a:schemeClr val="bg1">
            <a:lumMod val="95000"/>
          </a:schemeClr>
        </a:solidFill>
        <a:ln w="12700" cap="flat" cmpd="sng" algn="ctr">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lin ang="2700000" scaled="1"/>
            <a:tileRect/>
          </a:gradFill>
          <a:prstDash val="sysDash"/>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l" defTabSz="488950">
            <a:lnSpc>
              <a:spcPct val="90000"/>
            </a:lnSpc>
            <a:spcBef>
              <a:spcPct val="0"/>
            </a:spcBef>
            <a:spcAft>
              <a:spcPct val="35000"/>
            </a:spcAft>
            <a:buNone/>
          </a:pPr>
          <a:r>
            <a:rPr lang="en-US" sz="1100" b="1" kern="1200" dirty="0">
              <a:solidFill>
                <a:schemeClr val="tx1"/>
              </a:solidFill>
              <a:latin typeface="Futura Bk BT" panose="020B0502020204020303" pitchFamily="34" charset="0"/>
            </a:rPr>
            <a:t>Name</a:t>
          </a:r>
          <a:endParaRPr lang="en-IN" sz="1100" b="1" kern="1200" dirty="0">
            <a:solidFill>
              <a:schemeClr val="tx1"/>
            </a:solidFill>
            <a:latin typeface="Futura Bk BT" panose="020B0502020204020303" pitchFamily="34" charset="0"/>
          </a:endParaRPr>
        </a:p>
      </dsp:txBody>
      <dsp:txXfrm>
        <a:off x="10278" y="10299"/>
        <a:ext cx="1280292" cy="189992"/>
      </dsp:txXfrm>
    </dsp:sp>
    <dsp:sp modelId="{DB8466DA-A8AD-4B43-A7C4-87ABC29E0F28}">
      <dsp:nvSpPr>
        <dsp:cNvPr id="0" name=""/>
        <dsp:cNvSpPr/>
      </dsp:nvSpPr>
      <dsp:spPr>
        <a:xfrm>
          <a:off x="0" y="222087"/>
          <a:ext cx="1300848" cy="210548"/>
        </a:xfrm>
        <a:prstGeom prst="roundRect">
          <a:avLst/>
        </a:prstGeom>
        <a:solidFill>
          <a:schemeClr val="bg1">
            <a:lumMod val="95000"/>
          </a:schemeClr>
        </a:solidFill>
        <a:ln w="12700" cap="flat" cmpd="sng" algn="ctr">
          <a:gradFill flip="none" rotWithShape="1">
            <a:gsLst>
              <a:gs pos="0">
                <a:schemeClr val="accent1">
                  <a:lumMod val="88000"/>
                </a:schemeClr>
              </a:gs>
              <a:gs pos="23000">
                <a:schemeClr val="accent1">
                  <a:lumMod val="89000"/>
                </a:schemeClr>
              </a:gs>
              <a:gs pos="69000">
                <a:schemeClr val="accent1">
                  <a:lumMod val="75000"/>
                </a:schemeClr>
              </a:gs>
              <a:gs pos="97000">
                <a:schemeClr val="accent1">
                  <a:lumMod val="70000"/>
                </a:schemeClr>
              </a:gs>
            </a:gsLst>
            <a:lin ang="2700000" scaled="1"/>
            <a:tileRect/>
          </a:gradFill>
          <a:prstDash val="sysDash"/>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l" defTabSz="444500">
            <a:lnSpc>
              <a:spcPct val="90000"/>
            </a:lnSpc>
            <a:spcBef>
              <a:spcPct val="0"/>
            </a:spcBef>
            <a:spcAft>
              <a:spcPct val="35000"/>
            </a:spcAft>
            <a:buNone/>
          </a:pPr>
          <a:r>
            <a:rPr lang="en-US" sz="1000" kern="1200" dirty="0">
              <a:solidFill>
                <a:schemeClr val="tx1"/>
              </a:solidFill>
              <a:latin typeface="Futura Bk BT" panose="020B0502020204020303" pitchFamily="34" charset="0"/>
            </a:rPr>
            <a:t>Title</a:t>
          </a:r>
          <a:endParaRPr lang="en-IN" sz="1000" kern="1200" dirty="0">
            <a:solidFill>
              <a:schemeClr val="tx1"/>
            </a:solidFill>
            <a:latin typeface="Futura Bk BT" panose="020B0502020204020303" pitchFamily="34" charset="0"/>
          </a:endParaRPr>
        </a:p>
      </dsp:txBody>
      <dsp:txXfrm>
        <a:off x="10278" y="232365"/>
        <a:ext cx="1280292" cy="18999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19F645-F352-45BF-AE02-EA050CFD49BD}">
      <dsp:nvSpPr>
        <dsp:cNvPr id="0" name=""/>
        <dsp:cNvSpPr/>
      </dsp:nvSpPr>
      <dsp:spPr>
        <a:xfrm>
          <a:off x="0" y="28685"/>
          <a:ext cx="2008028" cy="262080"/>
        </a:xfrm>
        <a:prstGeom prst="roundRect">
          <a:avLst/>
        </a:prstGeom>
        <a:solidFill>
          <a:schemeClr val="bg1">
            <a:lumMod val="95000"/>
          </a:schemeClr>
        </a:solidFill>
        <a:ln w="12700" cap="flat" cmpd="sng" algn="ctr">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lin ang="2700000" scaled="1"/>
            <a:tileRect/>
          </a:gradFill>
          <a:prstDash val="sysDash"/>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l" defTabSz="400050">
            <a:lnSpc>
              <a:spcPct val="90000"/>
            </a:lnSpc>
            <a:spcBef>
              <a:spcPct val="0"/>
            </a:spcBef>
            <a:spcAft>
              <a:spcPct val="35000"/>
            </a:spcAft>
            <a:buNone/>
          </a:pPr>
          <a:r>
            <a:rPr lang="en-US" sz="900" b="0" kern="1200" dirty="0">
              <a:solidFill>
                <a:schemeClr val="tx1"/>
              </a:solidFill>
              <a:latin typeface="Futura Bk BT" panose="020B0502020204020303" pitchFamily="34" charset="0"/>
            </a:rPr>
            <a:t> Phone number</a:t>
          </a:r>
          <a:endParaRPr lang="en-IN" sz="900" b="0" kern="1200" dirty="0">
            <a:solidFill>
              <a:schemeClr val="tx1"/>
            </a:solidFill>
            <a:latin typeface="Futura Bk BT" panose="020B0502020204020303" pitchFamily="34" charset="0"/>
          </a:endParaRPr>
        </a:p>
      </dsp:txBody>
      <dsp:txXfrm>
        <a:off x="12794" y="41479"/>
        <a:ext cx="1982440" cy="236492"/>
      </dsp:txXfrm>
    </dsp:sp>
    <dsp:sp modelId="{DB8466DA-A8AD-4B43-A7C4-87ABC29E0F28}">
      <dsp:nvSpPr>
        <dsp:cNvPr id="0" name=""/>
        <dsp:cNvSpPr/>
      </dsp:nvSpPr>
      <dsp:spPr>
        <a:xfrm>
          <a:off x="0" y="331085"/>
          <a:ext cx="2008028" cy="262080"/>
        </a:xfrm>
        <a:prstGeom prst="roundRect">
          <a:avLst/>
        </a:prstGeom>
        <a:solidFill>
          <a:schemeClr val="bg1">
            <a:lumMod val="95000"/>
          </a:schemeClr>
        </a:solidFill>
        <a:ln w="12700" cap="flat" cmpd="sng" algn="ctr">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lin ang="2700000" scaled="1"/>
            <a:tileRect/>
          </a:gradFill>
          <a:prstDash val="sysDash"/>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l" defTabSz="400050">
            <a:lnSpc>
              <a:spcPct val="90000"/>
            </a:lnSpc>
            <a:spcBef>
              <a:spcPct val="0"/>
            </a:spcBef>
            <a:spcAft>
              <a:spcPct val="35000"/>
            </a:spcAft>
            <a:buNone/>
          </a:pPr>
          <a:r>
            <a:rPr lang="en-US" sz="900" b="0" kern="1200" dirty="0">
              <a:solidFill>
                <a:schemeClr val="tx1"/>
              </a:solidFill>
              <a:latin typeface="Futura Bk BT" panose="020B0502020204020303" pitchFamily="34" charset="0"/>
            </a:rPr>
            <a:t>Mobile number</a:t>
          </a:r>
          <a:endParaRPr lang="en-IN" sz="900" b="0" kern="1200" dirty="0">
            <a:solidFill>
              <a:schemeClr val="tx1"/>
            </a:solidFill>
            <a:latin typeface="Futura Bk BT" panose="020B0502020204020303" pitchFamily="34" charset="0"/>
          </a:endParaRPr>
        </a:p>
      </dsp:txBody>
      <dsp:txXfrm>
        <a:off x="12794" y="343879"/>
        <a:ext cx="1982440" cy="236492"/>
      </dsp:txXfrm>
    </dsp:sp>
    <dsp:sp modelId="{D754738F-9A3B-4089-A1AC-C26B20559611}">
      <dsp:nvSpPr>
        <dsp:cNvPr id="0" name=""/>
        <dsp:cNvSpPr/>
      </dsp:nvSpPr>
      <dsp:spPr>
        <a:xfrm>
          <a:off x="0" y="633485"/>
          <a:ext cx="2008028" cy="262080"/>
        </a:xfrm>
        <a:prstGeom prst="roundRect">
          <a:avLst/>
        </a:prstGeom>
        <a:solidFill>
          <a:schemeClr val="bg1">
            <a:lumMod val="95000"/>
          </a:schemeClr>
        </a:solidFill>
        <a:ln w="12700" cap="flat" cmpd="sng" algn="ctr">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lin ang="2700000" scaled="1"/>
            <a:tileRect/>
          </a:gradFill>
          <a:prstDash val="sysDash"/>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l" defTabSz="400050">
            <a:lnSpc>
              <a:spcPct val="90000"/>
            </a:lnSpc>
            <a:spcBef>
              <a:spcPct val="0"/>
            </a:spcBef>
            <a:spcAft>
              <a:spcPct val="35000"/>
            </a:spcAft>
            <a:buNone/>
          </a:pPr>
          <a:r>
            <a:rPr lang="en-US" sz="900" b="0" kern="1200" dirty="0">
              <a:solidFill>
                <a:schemeClr val="tx1"/>
              </a:solidFill>
              <a:latin typeface="Futura Bk BT"/>
            </a:rPr>
            <a:t>Email ID</a:t>
          </a:r>
          <a:endParaRPr lang="en-IN" sz="900" b="0" kern="1200" dirty="0">
            <a:solidFill>
              <a:schemeClr val="tx1"/>
            </a:solidFill>
            <a:latin typeface="Futura Bk BT"/>
          </a:endParaRPr>
        </a:p>
      </dsp:txBody>
      <dsp:txXfrm>
        <a:off x="12794" y="646279"/>
        <a:ext cx="1982440" cy="23649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19F645-F352-45BF-AE02-EA050CFD49BD}">
      <dsp:nvSpPr>
        <dsp:cNvPr id="0" name=""/>
        <dsp:cNvSpPr/>
      </dsp:nvSpPr>
      <dsp:spPr>
        <a:xfrm>
          <a:off x="0" y="2097"/>
          <a:ext cx="2602081" cy="430560"/>
        </a:xfrm>
        <a:prstGeom prst="roundRect">
          <a:avLst/>
        </a:prstGeom>
        <a:solidFill>
          <a:schemeClr val="bg1">
            <a:lumMod val="95000"/>
          </a:schemeClr>
        </a:solidFill>
        <a:ln w="12700" cap="flat" cmpd="sng" algn="ctr">
          <a:gradFill flip="none" rotWithShape="1">
            <a:gsLst>
              <a:gs pos="0">
                <a:schemeClr val="accent1">
                  <a:lumMod val="44000"/>
                  <a:lumOff val="56000"/>
                </a:schemeClr>
              </a:gs>
              <a:gs pos="23000">
                <a:schemeClr val="accent1">
                  <a:lumMod val="89000"/>
                </a:schemeClr>
              </a:gs>
              <a:gs pos="69000">
                <a:schemeClr val="accent1">
                  <a:lumMod val="75000"/>
                </a:schemeClr>
              </a:gs>
              <a:gs pos="97000">
                <a:schemeClr val="accent1">
                  <a:lumMod val="70000"/>
                </a:schemeClr>
              </a:gs>
            </a:gsLst>
            <a:lin ang="2700000" scaled="1"/>
            <a:tileRect/>
          </a:gradFill>
          <a:prstDash val="sysDash"/>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l" defTabSz="488950">
            <a:lnSpc>
              <a:spcPct val="90000"/>
            </a:lnSpc>
            <a:spcBef>
              <a:spcPct val="0"/>
            </a:spcBef>
            <a:spcAft>
              <a:spcPct val="35000"/>
            </a:spcAft>
            <a:buNone/>
          </a:pPr>
          <a:r>
            <a:rPr lang="en-US" sz="1100" b="0" kern="1200" dirty="0">
              <a:solidFill>
                <a:schemeClr val="tx1"/>
              </a:solidFill>
              <a:latin typeface="Futura Bk BT" panose="020B0502020204020303" pitchFamily="34" charset="0"/>
            </a:rPr>
            <a:t>Address</a:t>
          </a:r>
          <a:endParaRPr lang="en-IN" sz="1100" b="0" kern="1200" dirty="0">
            <a:solidFill>
              <a:schemeClr val="tx1"/>
            </a:solidFill>
            <a:latin typeface="Futura Bk BT" panose="020B0502020204020303" pitchFamily="34" charset="0"/>
          </a:endParaRPr>
        </a:p>
      </dsp:txBody>
      <dsp:txXfrm>
        <a:off x="21018" y="23115"/>
        <a:ext cx="2560045" cy="388524"/>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9E6BB27-EF57-4D4C-BC55-4056D9E953A9}" type="datetimeFigureOut">
              <a:rPr lang="en-US" smtClean="0"/>
              <a:t>5/18/2022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7DA093F-B211-4EE4-935B-A6FA5E538531}" type="slidenum">
              <a:rPr lang="en-US" smtClean="0"/>
              <a:t>‹#›</a:t>
            </a:fld>
            <a:endParaRPr lang="en-US"/>
          </a:p>
        </p:txBody>
      </p:sp>
    </p:spTree>
    <p:extLst>
      <p:ext uri="{BB962C8B-B14F-4D97-AF65-F5344CB8AC3E}">
        <p14:creationId xmlns:p14="http://schemas.microsoft.com/office/powerpoint/2010/main" val="23337703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FF5C6A-F7A1-4FB3-9C5D-4BBA85F305E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09913E0-9A67-45C9-B826-CA58876A03D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F39BB99-85E0-4CD6-98B7-A139F067FC5A}"/>
              </a:ext>
            </a:extLst>
          </p:cNvPr>
          <p:cNvSpPr>
            <a:spLocks noGrp="1"/>
          </p:cNvSpPr>
          <p:nvPr>
            <p:ph type="dt" sz="half" idx="10"/>
          </p:nvPr>
        </p:nvSpPr>
        <p:spPr/>
        <p:txBody>
          <a:bodyPr/>
          <a:lstStyle/>
          <a:p>
            <a:fld id="{16EBA9A0-9F9B-4097-AD1F-F3FA1D9DACA8}" type="datetimeFigureOut">
              <a:rPr lang="en-IN" smtClean="0"/>
              <a:t>18-05-2022</a:t>
            </a:fld>
            <a:endParaRPr lang="en-IN"/>
          </a:p>
        </p:txBody>
      </p:sp>
      <p:sp>
        <p:nvSpPr>
          <p:cNvPr id="5" name="Footer Placeholder 4">
            <a:extLst>
              <a:ext uri="{FF2B5EF4-FFF2-40B4-BE49-F238E27FC236}">
                <a16:creationId xmlns:a16="http://schemas.microsoft.com/office/drawing/2014/main" id="{FE51CAD6-63CF-4217-8160-8DF9BE0522F1}"/>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961668E8-17CE-4747-B367-2A29AE0F6502}"/>
              </a:ext>
            </a:extLst>
          </p:cNvPr>
          <p:cNvSpPr>
            <a:spLocks noGrp="1"/>
          </p:cNvSpPr>
          <p:nvPr>
            <p:ph type="sldNum" sz="quarter" idx="12"/>
          </p:nvPr>
        </p:nvSpPr>
        <p:spPr/>
        <p:txBody>
          <a:bodyPr/>
          <a:lstStyle/>
          <a:p>
            <a:fld id="{767C9FFC-4F7E-4C0D-A302-3387F88E0174}" type="slidenum">
              <a:rPr lang="en-IN" smtClean="0"/>
              <a:t>‹#›</a:t>
            </a:fld>
            <a:endParaRPr lang="en-IN"/>
          </a:p>
        </p:txBody>
      </p:sp>
    </p:spTree>
    <p:extLst>
      <p:ext uri="{BB962C8B-B14F-4D97-AF65-F5344CB8AC3E}">
        <p14:creationId xmlns:p14="http://schemas.microsoft.com/office/powerpoint/2010/main" val="37524678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18EF73-5A7E-47EE-9508-464C57FD596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71BD6BF-B898-4842-8775-350192BA36A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B46E6C3-7D56-41FD-A565-EB44C870196E}"/>
              </a:ext>
            </a:extLst>
          </p:cNvPr>
          <p:cNvSpPr>
            <a:spLocks noGrp="1"/>
          </p:cNvSpPr>
          <p:nvPr>
            <p:ph type="dt" sz="half" idx="10"/>
          </p:nvPr>
        </p:nvSpPr>
        <p:spPr/>
        <p:txBody>
          <a:bodyPr/>
          <a:lstStyle/>
          <a:p>
            <a:fld id="{16EBA9A0-9F9B-4097-AD1F-F3FA1D9DACA8}" type="datetimeFigureOut">
              <a:rPr lang="en-IN" smtClean="0"/>
              <a:t>18-05-2022</a:t>
            </a:fld>
            <a:endParaRPr lang="en-IN"/>
          </a:p>
        </p:txBody>
      </p:sp>
      <p:sp>
        <p:nvSpPr>
          <p:cNvPr id="5" name="Footer Placeholder 4">
            <a:extLst>
              <a:ext uri="{FF2B5EF4-FFF2-40B4-BE49-F238E27FC236}">
                <a16:creationId xmlns:a16="http://schemas.microsoft.com/office/drawing/2014/main" id="{4181B8CD-A192-4829-841B-2DE9ADC58B1A}"/>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B773E4B8-3AD7-4159-89C3-DD7B13764395}"/>
              </a:ext>
            </a:extLst>
          </p:cNvPr>
          <p:cNvSpPr>
            <a:spLocks noGrp="1"/>
          </p:cNvSpPr>
          <p:nvPr>
            <p:ph type="sldNum" sz="quarter" idx="12"/>
          </p:nvPr>
        </p:nvSpPr>
        <p:spPr/>
        <p:txBody>
          <a:bodyPr/>
          <a:lstStyle/>
          <a:p>
            <a:fld id="{767C9FFC-4F7E-4C0D-A302-3387F88E0174}" type="slidenum">
              <a:rPr lang="en-IN" smtClean="0"/>
              <a:t>‹#›</a:t>
            </a:fld>
            <a:endParaRPr lang="en-IN"/>
          </a:p>
        </p:txBody>
      </p:sp>
    </p:spTree>
    <p:extLst>
      <p:ext uri="{BB962C8B-B14F-4D97-AF65-F5344CB8AC3E}">
        <p14:creationId xmlns:p14="http://schemas.microsoft.com/office/powerpoint/2010/main" val="10955590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27364BD-36B6-4E3A-9E36-A7609B0E06B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1CD610F-FF65-402C-8CC8-D344A04C556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C798D98-CB39-4955-8895-390BA6ACEDCD}"/>
              </a:ext>
            </a:extLst>
          </p:cNvPr>
          <p:cNvSpPr>
            <a:spLocks noGrp="1"/>
          </p:cNvSpPr>
          <p:nvPr>
            <p:ph type="dt" sz="half" idx="10"/>
          </p:nvPr>
        </p:nvSpPr>
        <p:spPr/>
        <p:txBody>
          <a:bodyPr/>
          <a:lstStyle/>
          <a:p>
            <a:fld id="{16EBA9A0-9F9B-4097-AD1F-F3FA1D9DACA8}" type="datetimeFigureOut">
              <a:rPr lang="en-IN" smtClean="0"/>
              <a:t>18-05-2022</a:t>
            </a:fld>
            <a:endParaRPr lang="en-IN"/>
          </a:p>
        </p:txBody>
      </p:sp>
      <p:sp>
        <p:nvSpPr>
          <p:cNvPr id="5" name="Footer Placeholder 4">
            <a:extLst>
              <a:ext uri="{FF2B5EF4-FFF2-40B4-BE49-F238E27FC236}">
                <a16:creationId xmlns:a16="http://schemas.microsoft.com/office/drawing/2014/main" id="{A1BF23BC-7728-4F17-8499-0C79EB2EA44E}"/>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1BDF5D97-5C89-474A-8FF1-E586DB353A40}"/>
              </a:ext>
            </a:extLst>
          </p:cNvPr>
          <p:cNvSpPr>
            <a:spLocks noGrp="1"/>
          </p:cNvSpPr>
          <p:nvPr>
            <p:ph type="sldNum" sz="quarter" idx="12"/>
          </p:nvPr>
        </p:nvSpPr>
        <p:spPr/>
        <p:txBody>
          <a:bodyPr/>
          <a:lstStyle/>
          <a:p>
            <a:fld id="{767C9FFC-4F7E-4C0D-A302-3387F88E0174}" type="slidenum">
              <a:rPr lang="en-IN" smtClean="0"/>
              <a:t>‹#›</a:t>
            </a:fld>
            <a:endParaRPr lang="en-IN"/>
          </a:p>
        </p:txBody>
      </p:sp>
    </p:spTree>
    <p:extLst>
      <p:ext uri="{BB962C8B-B14F-4D97-AF65-F5344CB8AC3E}">
        <p14:creationId xmlns:p14="http://schemas.microsoft.com/office/powerpoint/2010/main" val="13935126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Raster">
    <p:spTree>
      <p:nvGrpSpPr>
        <p:cNvPr id="1" name=""/>
        <p:cNvGrpSpPr/>
        <p:nvPr/>
      </p:nvGrpSpPr>
      <p:grpSpPr>
        <a:xfrm>
          <a:off x="0" y="0"/>
          <a:ext cx="0" cy="0"/>
          <a:chOff x="0" y="0"/>
          <a:chExt cx="0" cy="0"/>
        </a:xfrm>
      </p:grpSpPr>
      <p:sp>
        <p:nvSpPr>
          <p:cNvPr id="103" name="Foliennummer"/>
          <p:cNvSpPr txBox="1">
            <a:spLocks noGrp="1"/>
          </p:cNvSpPr>
          <p:nvPr>
            <p:ph type="sldNum" sz="quarter" idx="2"/>
          </p:nvPr>
        </p:nvSpPr>
        <p:spPr>
          <a:xfrm>
            <a:off x="11748839" y="6563519"/>
            <a:ext cx="334304" cy="215901"/>
          </a:xfrm>
          <a:prstGeom prst="rect">
            <a:avLst/>
          </a:prstGeom>
        </p:spPr>
        <p:txBody>
          <a:bodyPr wrap="square"/>
          <a:lstStyle>
            <a:lvl1pPr>
              <a:defRPr sz="1000">
                <a:latin typeface="Roboto Regular"/>
                <a:ea typeface="Roboto Regular"/>
                <a:cs typeface="Roboto Regular"/>
                <a:sym typeface="Roboto Regular"/>
              </a:defRPr>
            </a:lvl1pPr>
          </a:lstStyle>
          <a:p>
            <a:fld id="{86CB4B4D-7CA3-9044-876B-883B54F8677D}" type="slidenum">
              <a:t>‹#›</a:t>
            </a:fld>
            <a:endParaRPr/>
          </a:p>
        </p:txBody>
      </p:sp>
    </p:spTree>
    <p:extLst>
      <p:ext uri="{BB962C8B-B14F-4D97-AF65-F5344CB8AC3E}">
        <p14:creationId xmlns:p14="http://schemas.microsoft.com/office/powerpoint/2010/main" val="3525822999"/>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2EFDF8-23F2-41D9-B942-020EA8734F3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9AAC85F-A446-488C-8C39-280791ED795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191471F-DD8A-4DAD-AE07-EFD9A8C1DD39}"/>
              </a:ext>
            </a:extLst>
          </p:cNvPr>
          <p:cNvSpPr>
            <a:spLocks noGrp="1"/>
          </p:cNvSpPr>
          <p:nvPr>
            <p:ph type="dt" sz="half" idx="10"/>
          </p:nvPr>
        </p:nvSpPr>
        <p:spPr/>
        <p:txBody>
          <a:bodyPr/>
          <a:lstStyle/>
          <a:p>
            <a:fld id="{16EBA9A0-9F9B-4097-AD1F-F3FA1D9DACA8}" type="datetimeFigureOut">
              <a:rPr lang="en-IN" smtClean="0"/>
              <a:t>18-05-2022</a:t>
            </a:fld>
            <a:endParaRPr lang="en-IN"/>
          </a:p>
        </p:txBody>
      </p:sp>
      <p:sp>
        <p:nvSpPr>
          <p:cNvPr id="5" name="Footer Placeholder 4">
            <a:extLst>
              <a:ext uri="{FF2B5EF4-FFF2-40B4-BE49-F238E27FC236}">
                <a16:creationId xmlns:a16="http://schemas.microsoft.com/office/drawing/2014/main" id="{D41FF214-FB6C-428B-8B7F-015BA1578941}"/>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B18BC203-71DE-478F-838B-ABE5AF8778FE}"/>
              </a:ext>
            </a:extLst>
          </p:cNvPr>
          <p:cNvSpPr>
            <a:spLocks noGrp="1"/>
          </p:cNvSpPr>
          <p:nvPr>
            <p:ph type="sldNum" sz="quarter" idx="12"/>
          </p:nvPr>
        </p:nvSpPr>
        <p:spPr/>
        <p:txBody>
          <a:bodyPr/>
          <a:lstStyle/>
          <a:p>
            <a:fld id="{767C9FFC-4F7E-4C0D-A302-3387F88E0174}" type="slidenum">
              <a:rPr lang="en-IN" smtClean="0"/>
              <a:t>‹#›</a:t>
            </a:fld>
            <a:endParaRPr lang="en-IN"/>
          </a:p>
        </p:txBody>
      </p:sp>
    </p:spTree>
    <p:extLst>
      <p:ext uri="{BB962C8B-B14F-4D97-AF65-F5344CB8AC3E}">
        <p14:creationId xmlns:p14="http://schemas.microsoft.com/office/powerpoint/2010/main" val="17539131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3CAF4A-B893-40D3-8717-3AAD7E63167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1B8010C-0555-4748-8109-757227D8392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46B9A6C-0C93-468D-AF4B-E7FED780F250}"/>
              </a:ext>
            </a:extLst>
          </p:cNvPr>
          <p:cNvSpPr>
            <a:spLocks noGrp="1"/>
          </p:cNvSpPr>
          <p:nvPr>
            <p:ph type="dt" sz="half" idx="10"/>
          </p:nvPr>
        </p:nvSpPr>
        <p:spPr/>
        <p:txBody>
          <a:bodyPr/>
          <a:lstStyle/>
          <a:p>
            <a:fld id="{16EBA9A0-9F9B-4097-AD1F-F3FA1D9DACA8}" type="datetimeFigureOut">
              <a:rPr lang="en-IN" smtClean="0"/>
              <a:t>18-05-2022</a:t>
            </a:fld>
            <a:endParaRPr lang="en-IN"/>
          </a:p>
        </p:txBody>
      </p:sp>
      <p:sp>
        <p:nvSpPr>
          <p:cNvPr id="5" name="Footer Placeholder 4">
            <a:extLst>
              <a:ext uri="{FF2B5EF4-FFF2-40B4-BE49-F238E27FC236}">
                <a16:creationId xmlns:a16="http://schemas.microsoft.com/office/drawing/2014/main" id="{7B60E1BC-F77A-4D43-B0BC-7C31C6277C6A}"/>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AFABDFD8-98FA-4590-A04F-1E90124B25DD}"/>
              </a:ext>
            </a:extLst>
          </p:cNvPr>
          <p:cNvSpPr>
            <a:spLocks noGrp="1"/>
          </p:cNvSpPr>
          <p:nvPr>
            <p:ph type="sldNum" sz="quarter" idx="12"/>
          </p:nvPr>
        </p:nvSpPr>
        <p:spPr/>
        <p:txBody>
          <a:bodyPr/>
          <a:lstStyle/>
          <a:p>
            <a:fld id="{767C9FFC-4F7E-4C0D-A302-3387F88E0174}" type="slidenum">
              <a:rPr lang="en-IN" smtClean="0"/>
              <a:t>‹#›</a:t>
            </a:fld>
            <a:endParaRPr lang="en-IN"/>
          </a:p>
        </p:txBody>
      </p:sp>
    </p:spTree>
    <p:extLst>
      <p:ext uri="{BB962C8B-B14F-4D97-AF65-F5344CB8AC3E}">
        <p14:creationId xmlns:p14="http://schemas.microsoft.com/office/powerpoint/2010/main" val="26854857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CCDDC5-5EA1-42A5-B2B9-725FD1467FE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42A5964-913D-4FF3-B64F-F8D60F18030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8EA7805-D280-4985-885A-D9C8A829494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BB99AA3-4CF7-449E-B1CA-0FD8737AF677}"/>
              </a:ext>
            </a:extLst>
          </p:cNvPr>
          <p:cNvSpPr>
            <a:spLocks noGrp="1"/>
          </p:cNvSpPr>
          <p:nvPr>
            <p:ph type="dt" sz="half" idx="10"/>
          </p:nvPr>
        </p:nvSpPr>
        <p:spPr/>
        <p:txBody>
          <a:bodyPr/>
          <a:lstStyle/>
          <a:p>
            <a:fld id="{16EBA9A0-9F9B-4097-AD1F-F3FA1D9DACA8}" type="datetimeFigureOut">
              <a:rPr lang="en-IN" smtClean="0"/>
              <a:t>18-05-2022</a:t>
            </a:fld>
            <a:endParaRPr lang="en-IN"/>
          </a:p>
        </p:txBody>
      </p:sp>
      <p:sp>
        <p:nvSpPr>
          <p:cNvPr id="6" name="Footer Placeholder 5">
            <a:extLst>
              <a:ext uri="{FF2B5EF4-FFF2-40B4-BE49-F238E27FC236}">
                <a16:creationId xmlns:a16="http://schemas.microsoft.com/office/drawing/2014/main" id="{DBFC9021-969E-4EDA-94EF-E4B93EFCB058}"/>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47E8D1E8-F9D1-4EF4-9A2D-C1E8FC550180}"/>
              </a:ext>
            </a:extLst>
          </p:cNvPr>
          <p:cNvSpPr>
            <a:spLocks noGrp="1"/>
          </p:cNvSpPr>
          <p:nvPr>
            <p:ph type="sldNum" sz="quarter" idx="12"/>
          </p:nvPr>
        </p:nvSpPr>
        <p:spPr/>
        <p:txBody>
          <a:bodyPr/>
          <a:lstStyle/>
          <a:p>
            <a:fld id="{767C9FFC-4F7E-4C0D-A302-3387F88E0174}" type="slidenum">
              <a:rPr lang="en-IN" smtClean="0"/>
              <a:t>‹#›</a:t>
            </a:fld>
            <a:endParaRPr lang="en-IN"/>
          </a:p>
        </p:txBody>
      </p:sp>
    </p:spTree>
    <p:extLst>
      <p:ext uri="{BB962C8B-B14F-4D97-AF65-F5344CB8AC3E}">
        <p14:creationId xmlns:p14="http://schemas.microsoft.com/office/powerpoint/2010/main" val="9057873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526FCD-7A3B-4FA9-9F57-2955C68865F0}"/>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8E185A8-113A-4EDA-88A3-184FEA76056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6A350D2-AAC6-4B49-BD80-F38F1C210AE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17FCB0C-F927-45C9-8850-A693806F4AB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5655E36-EEA0-43D3-94F8-B737ED84B51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72DF8B1-A571-4A1F-84E4-C7E4D85D547A}"/>
              </a:ext>
            </a:extLst>
          </p:cNvPr>
          <p:cNvSpPr>
            <a:spLocks noGrp="1"/>
          </p:cNvSpPr>
          <p:nvPr>
            <p:ph type="dt" sz="half" idx="10"/>
          </p:nvPr>
        </p:nvSpPr>
        <p:spPr/>
        <p:txBody>
          <a:bodyPr/>
          <a:lstStyle/>
          <a:p>
            <a:fld id="{16EBA9A0-9F9B-4097-AD1F-F3FA1D9DACA8}" type="datetimeFigureOut">
              <a:rPr lang="en-IN" smtClean="0"/>
              <a:t>18-05-2022</a:t>
            </a:fld>
            <a:endParaRPr lang="en-IN"/>
          </a:p>
        </p:txBody>
      </p:sp>
      <p:sp>
        <p:nvSpPr>
          <p:cNvPr id="8" name="Footer Placeholder 7">
            <a:extLst>
              <a:ext uri="{FF2B5EF4-FFF2-40B4-BE49-F238E27FC236}">
                <a16:creationId xmlns:a16="http://schemas.microsoft.com/office/drawing/2014/main" id="{92982C1C-B3E5-4E3D-8109-191DFD55A181}"/>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D23E4AC2-2A85-45EE-8D3B-EE3DDCD138F4}"/>
              </a:ext>
            </a:extLst>
          </p:cNvPr>
          <p:cNvSpPr>
            <a:spLocks noGrp="1"/>
          </p:cNvSpPr>
          <p:nvPr>
            <p:ph type="sldNum" sz="quarter" idx="12"/>
          </p:nvPr>
        </p:nvSpPr>
        <p:spPr/>
        <p:txBody>
          <a:bodyPr/>
          <a:lstStyle/>
          <a:p>
            <a:fld id="{767C9FFC-4F7E-4C0D-A302-3387F88E0174}" type="slidenum">
              <a:rPr lang="en-IN" smtClean="0"/>
              <a:t>‹#›</a:t>
            </a:fld>
            <a:endParaRPr lang="en-IN"/>
          </a:p>
        </p:txBody>
      </p:sp>
    </p:spTree>
    <p:extLst>
      <p:ext uri="{BB962C8B-B14F-4D97-AF65-F5344CB8AC3E}">
        <p14:creationId xmlns:p14="http://schemas.microsoft.com/office/powerpoint/2010/main" val="14225363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D2A18D-0F74-4FCE-A331-2C4FF2ABAEE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2D68EE5-2882-4CC8-B4E2-26C6FAF8F825}"/>
              </a:ext>
            </a:extLst>
          </p:cNvPr>
          <p:cNvSpPr>
            <a:spLocks noGrp="1"/>
          </p:cNvSpPr>
          <p:nvPr>
            <p:ph type="dt" sz="half" idx="10"/>
          </p:nvPr>
        </p:nvSpPr>
        <p:spPr/>
        <p:txBody>
          <a:bodyPr/>
          <a:lstStyle/>
          <a:p>
            <a:fld id="{16EBA9A0-9F9B-4097-AD1F-F3FA1D9DACA8}" type="datetimeFigureOut">
              <a:rPr lang="en-IN" smtClean="0"/>
              <a:t>18-05-2022</a:t>
            </a:fld>
            <a:endParaRPr lang="en-IN"/>
          </a:p>
        </p:txBody>
      </p:sp>
      <p:sp>
        <p:nvSpPr>
          <p:cNvPr id="4" name="Footer Placeholder 3">
            <a:extLst>
              <a:ext uri="{FF2B5EF4-FFF2-40B4-BE49-F238E27FC236}">
                <a16:creationId xmlns:a16="http://schemas.microsoft.com/office/drawing/2014/main" id="{55EC5832-FDF2-4945-ACCB-C018FEEF6106}"/>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FE010B4F-B774-4706-956D-75D174AECD10}"/>
              </a:ext>
            </a:extLst>
          </p:cNvPr>
          <p:cNvSpPr>
            <a:spLocks noGrp="1"/>
          </p:cNvSpPr>
          <p:nvPr>
            <p:ph type="sldNum" sz="quarter" idx="12"/>
          </p:nvPr>
        </p:nvSpPr>
        <p:spPr/>
        <p:txBody>
          <a:bodyPr/>
          <a:lstStyle/>
          <a:p>
            <a:fld id="{767C9FFC-4F7E-4C0D-A302-3387F88E0174}" type="slidenum">
              <a:rPr lang="en-IN" smtClean="0"/>
              <a:t>‹#›</a:t>
            </a:fld>
            <a:endParaRPr lang="en-IN"/>
          </a:p>
        </p:txBody>
      </p:sp>
    </p:spTree>
    <p:extLst>
      <p:ext uri="{BB962C8B-B14F-4D97-AF65-F5344CB8AC3E}">
        <p14:creationId xmlns:p14="http://schemas.microsoft.com/office/powerpoint/2010/main" val="2664522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2FF3D94-B5AD-4402-8EA1-8AA104860D95}"/>
              </a:ext>
            </a:extLst>
          </p:cNvPr>
          <p:cNvSpPr>
            <a:spLocks noGrp="1"/>
          </p:cNvSpPr>
          <p:nvPr>
            <p:ph type="dt" sz="half" idx="10"/>
          </p:nvPr>
        </p:nvSpPr>
        <p:spPr/>
        <p:txBody>
          <a:bodyPr/>
          <a:lstStyle/>
          <a:p>
            <a:fld id="{16EBA9A0-9F9B-4097-AD1F-F3FA1D9DACA8}" type="datetimeFigureOut">
              <a:rPr lang="en-IN" smtClean="0"/>
              <a:t>18-05-2022</a:t>
            </a:fld>
            <a:endParaRPr lang="en-IN"/>
          </a:p>
        </p:txBody>
      </p:sp>
      <p:sp>
        <p:nvSpPr>
          <p:cNvPr id="3" name="Footer Placeholder 2">
            <a:extLst>
              <a:ext uri="{FF2B5EF4-FFF2-40B4-BE49-F238E27FC236}">
                <a16:creationId xmlns:a16="http://schemas.microsoft.com/office/drawing/2014/main" id="{620299F5-6E33-4242-913E-F91CB79539A9}"/>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715A7753-6B86-4900-BEE3-447C3A4D805E}"/>
              </a:ext>
            </a:extLst>
          </p:cNvPr>
          <p:cNvSpPr>
            <a:spLocks noGrp="1"/>
          </p:cNvSpPr>
          <p:nvPr>
            <p:ph type="sldNum" sz="quarter" idx="12"/>
          </p:nvPr>
        </p:nvSpPr>
        <p:spPr/>
        <p:txBody>
          <a:bodyPr/>
          <a:lstStyle/>
          <a:p>
            <a:fld id="{767C9FFC-4F7E-4C0D-A302-3387F88E0174}" type="slidenum">
              <a:rPr lang="en-IN" smtClean="0"/>
              <a:t>‹#›</a:t>
            </a:fld>
            <a:endParaRPr lang="en-IN"/>
          </a:p>
        </p:txBody>
      </p:sp>
    </p:spTree>
    <p:extLst>
      <p:ext uri="{BB962C8B-B14F-4D97-AF65-F5344CB8AC3E}">
        <p14:creationId xmlns:p14="http://schemas.microsoft.com/office/powerpoint/2010/main" val="23258654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C5764F-786E-451E-B8DD-7E2A14D681A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5C7CFBB-FAAB-412D-B644-15D90B26816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CFFEC22-B29E-4FC8-A6C8-115FD8B65CC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C914072-D773-4CA9-90F1-E664768EFAEF}"/>
              </a:ext>
            </a:extLst>
          </p:cNvPr>
          <p:cNvSpPr>
            <a:spLocks noGrp="1"/>
          </p:cNvSpPr>
          <p:nvPr>
            <p:ph type="dt" sz="half" idx="10"/>
          </p:nvPr>
        </p:nvSpPr>
        <p:spPr/>
        <p:txBody>
          <a:bodyPr/>
          <a:lstStyle/>
          <a:p>
            <a:fld id="{16EBA9A0-9F9B-4097-AD1F-F3FA1D9DACA8}" type="datetimeFigureOut">
              <a:rPr lang="en-IN" smtClean="0"/>
              <a:t>18-05-2022</a:t>
            </a:fld>
            <a:endParaRPr lang="en-IN"/>
          </a:p>
        </p:txBody>
      </p:sp>
      <p:sp>
        <p:nvSpPr>
          <p:cNvPr id="6" name="Footer Placeholder 5">
            <a:extLst>
              <a:ext uri="{FF2B5EF4-FFF2-40B4-BE49-F238E27FC236}">
                <a16:creationId xmlns:a16="http://schemas.microsoft.com/office/drawing/2014/main" id="{6F5B50C9-F73A-478F-BDB5-D9192ACE860B}"/>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2891680B-534A-4537-A9D2-3F39E1307EC1}"/>
              </a:ext>
            </a:extLst>
          </p:cNvPr>
          <p:cNvSpPr>
            <a:spLocks noGrp="1"/>
          </p:cNvSpPr>
          <p:nvPr>
            <p:ph type="sldNum" sz="quarter" idx="12"/>
          </p:nvPr>
        </p:nvSpPr>
        <p:spPr/>
        <p:txBody>
          <a:bodyPr/>
          <a:lstStyle/>
          <a:p>
            <a:fld id="{767C9FFC-4F7E-4C0D-A302-3387F88E0174}" type="slidenum">
              <a:rPr lang="en-IN" smtClean="0"/>
              <a:t>‹#›</a:t>
            </a:fld>
            <a:endParaRPr lang="en-IN"/>
          </a:p>
        </p:txBody>
      </p:sp>
    </p:spTree>
    <p:extLst>
      <p:ext uri="{BB962C8B-B14F-4D97-AF65-F5344CB8AC3E}">
        <p14:creationId xmlns:p14="http://schemas.microsoft.com/office/powerpoint/2010/main" val="8958109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03E65E-9A39-4E10-B6F9-E9ECB3ABF09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48497C9D-EC99-4854-9811-74039FD7658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9214730-2FAA-4E3E-AB75-837504FE074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AEF10D8-88A7-4217-A5E6-409DFD755CEA}"/>
              </a:ext>
            </a:extLst>
          </p:cNvPr>
          <p:cNvSpPr>
            <a:spLocks noGrp="1"/>
          </p:cNvSpPr>
          <p:nvPr>
            <p:ph type="dt" sz="half" idx="10"/>
          </p:nvPr>
        </p:nvSpPr>
        <p:spPr/>
        <p:txBody>
          <a:bodyPr/>
          <a:lstStyle/>
          <a:p>
            <a:fld id="{16EBA9A0-9F9B-4097-AD1F-F3FA1D9DACA8}" type="datetimeFigureOut">
              <a:rPr lang="en-IN" smtClean="0"/>
              <a:t>18-05-2022</a:t>
            </a:fld>
            <a:endParaRPr lang="en-IN"/>
          </a:p>
        </p:txBody>
      </p:sp>
      <p:sp>
        <p:nvSpPr>
          <p:cNvPr id="6" name="Footer Placeholder 5">
            <a:extLst>
              <a:ext uri="{FF2B5EF4-FFF2-40B4-BE49-F238E27FC236}">
                <a16:creationId xmlns:a16="http://schemas.microsoft.com/office/drawing/2014/main" id="{26383EB9-F0E4-4469-B49A-6556098B6A39}"/>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76ED65D4-6F94-4B83-A8D1-D6E73F17E5D1}"/>
              </a:ext>
            </a:extLst>
          </p:cNvPr>
          <p:cNvSpPr>
            <a:spLocks noGrp="1"/>
          </p:cNvSpPr>
          <p:nvPr>
            <p:ph type="sldNum" sz="quarter" idx="12"/>
          </p:nvPr>
        </p:nvSpPr>
        <p:spPr/>
        <p:txBody>
          <a:bodyPr/>
          <a:lstStyle/>
          <a:p>
            <a:fld id="{767C9FFC-4F7E-4C0D-A302-3387F88E0174}" type="slidenum">
              <a:rPr lang="en-IN" smtClean="0"/>
              <a:t>‹#›</a:t>
            </a:fld>
            <a:endParaRPr lang="en-IN"/>
          </a:p>
        </p:txBody>
      </p:sp>
    </p:spTree>
    <p:extLst>
      <p:ext uri="{BB962C8B-B14F-4D97-AF65-F5344CB8AC3E}">
        <p14:creationId xmlns:p14="http://schemas.microsoft.com/office/powerpoint/2010/main" val="41020347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B168829-365C-4894-8404-330FCA0B009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EB11F27-8DC3-451E-82A9-DDF8D128A24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C550552-F37E-49EB-A9C8-3D4FD83A45D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BA9A0-9F9B-4097-AD1F-F3FA1D9DACA8}" type="datetimeFigureOut">
              <a:rPr lang="en-IN" smtClean="0"/>
              <a:t>18-05-2022</a:t>
            </a:fld>
            <a:endParaRPr lang="en-IN"/>
          </a:p>
        </p:txBody>
      </p:sp>
      <p:sp>
        <p:nvSpPr>
          <p:cNvPr id="5" name="Footer Placeholder 4">
            <a:extLst>
              <a:ext uri="{FF2B5EF4-FFF2-40B4-BE49-F238E27FC236}">
                <a16:creationId xmlns:a16="http://schemas.microsoft.com/office/drawing/2014/main" id="{BDEA59D3-A840-4990-B02C-96D5C1C4C08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AAB158A9-1718-42A3-AA3E-886432C60AC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67C9FFC-4F7E-4C0D-A302-3387F88E0174}" type="slidenum">
              <a:rPr lang="en-IN" smtClean="0"/>
              <a:t>‹#›</a:t>
            </a:fld>
            <a:endParaRPr lang="en-IN"/>
          </a:p>
        </p:txBody>
      </p:sp>
    </p:spTree>
    <p:extLst>
      <p:ext uri="{BB962C8B-B14F-4D97-AF65-F5344CB8AC3E}">
        <p14:creationId xmlns:p14="http://schemas.microsoft.com/office/powerpoint/2010/main" val="882761608"/>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20.jp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22.jpg"/><Relationship Id="rId4" Type="http://schemas.openxmlformats.org/officeDocument/2006/relationships/image" Target="../media/image2.png"/></Relationships>

</file>

<file path=ppt/slides/_rels/slide10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1.jpe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01.xml"/><Relationship Id="rId13" Type="http://schemas.openxmlformats.org/officeDocument/2006/relationships/slide" Target="slide102.xml"/><Relationship Id="rId14" Type="http://schemas.openxmlformats.org/officeDocument/2006/relationships/slide" Target="slide103.xml"/><Relationship Id="rId15" Type="http://schemas.openxmlformats.org/officeDocument/2006/relationships/slide" Target="slide104.xml"/><Relationship Id="rId16" Type="http://schemas.openxmlformats.org/officeDocument/2006/relationships/slide" Target="slide105.xml"/><Relationship Id="rId17" Type="http://schemas.openxmlformats.org/officeDocument/2006/relationships/slide" Target="slide106.xml"/><Relationship Id="rId18" Type="http://schemas.openxmlformats.org/officeDocument/2006/relationships/slide" Target="slide107.xml"/><Relationship Id="rId19" Type="http://schemas.openxmlformats.org/officeDocument/2006/relationships/slide" Target="slide108.xml"/></Relationships>

</file>

<file path=ppt/slides/_rels/slide10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1.jpe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01.xml"/><Relationship Id="rId13" Type="http://schemas.openxmlformats.org/officeDocument/2006/relationships/slide" Target="slide102.xml"/><Relationship Id="rId14" Type="http://schemas.openxmlformats.org/officeDocument/2006/relationships/slide" Target="slide103.xml"/><Relationship Id="rId15" Type="http://schemas.openxmlformats.org/officeDocument/2006/relationships/slide" Target="slide104.xml"/><Relationship Id="rId16" Type="http://schemas.openxmlformats.org/officeDocument/2006/relationships/slide" Target="slide105.xml"/><Relationship Id="rId17" Type="http://schemas.openxmlformats.org/officeDocument/2006/relationships/slide" Target="slide106.xml"/><Relationship Id="rId18" Type="http://schemas.openxmlformats.org/officeDocument/2006/relationships/slide" Target="slide107.xml"/><Relationship Id="rId19" Type="http://schemas.openxmlformats.org/officeDocument/2006/relationships/slide" Target="slide108.xml"/></Relationships>

</file>

<file path=ppt/slides/_rels/slide10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1.jpe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01.xml"/><Relationship Id="rId13" Type="http://schemas.openxmlformats.org/officeDocument/2006/relationships/slide" Target="slide102.xml"/><Relationship Id="rId14" Type="http://schemas.openxmlformats.org/officeDocument/2006/relationships/slide" Target="slide103.xml"/><Relationship Id="rId15" Type="http://schemas.openxmlformats.org/officeDocument/2006/relationships/slide" Target="slide104.xml"/><Relationship Id="rId16" Type="http://schemas.openxmlformats.org/officeDocument/2006/relationships/slide" Target="slide105.xml"/><Relationship Id="rId17" Type="http://schemas.openxmlformats.org/officeDocument/2006/relationships/slide" Target="slide106.xml"/><Relationship Id="rId18" Type="http://schemas.openxmlformats.org/officeDocument/2006/relationships/slide" Target="slide107.xml"/><Relationship Id="rId19" Type="http://schemas.openxmlformats.org/officeDocument/2006/relationships/slide" Target="slide108.xml"/></Relationships>

</file>

<file path=ppt/slides/_rels/slide10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1.jpe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01.xml"/><Relationship Id="rId13" Type="http://schemas.openxmlformats.org/officeDocument/2006/relationships/slide" Target="slide102.xml"/><Relationship Id="rId14" Type="http://schemas.openxmlformats.org/officeDocument/2006/relationships/slide" Target="slide103.xml"/><Relationship Id="rId15" Type="http://schemas.openxmlformats.org/officeDocument/2006/relationships/slide" Target="slide104.xml"/><Relationship Id="rId16" Type="http://schemas.openxmlformats.org/officeDocument/2006/relationships/slide" Target="slide105.xml"/><Relationship Id="rId17" Type="http://schemas.openxmlformats.org/officeDocument/2006/relationships/slide" Target="slide106.xml"/><Relationship Id="rId18" Type="http://schemas.openxmlformats.org/officeDocument/2006/relationships/slide" Target="slide107.xml"/><Relationship Id="rId19" Type="http://schemas.openxmlformats.org/officeDocument/2006/relationships/slide" Target="slide108.xml"/></Relationships>

</file>

<file path=ppt/slides/_rels/slide10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1.jpe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01.xml"/><Relationship Id="rId13" Type="http://schemas.openxmlformats.org/officeDocument/2006/relationships/slide" Target="slide102.xml"/><Relationship Id="rId14" Type="http://schemas.openxmlformats.org/officeDocument/2006/relationships/slide" Target="slide103.xml"/><Relationship Id="rId15" Type="http://schemas.openxmlformats.org/officeDocument/2006/relationships/slide" Target="slide104.xml"/><Relationship Id="rId16" Type="http://schemas.openxmlformats.org/officeDocument/2006/relationships/slide" Target="slide105.xml"/><Relationship Id="rId17" Type="http://schemas.openxmlformats.org/officeDocument/2006/relationships/slide" Target="slide106.xml"/><Relationship Id="rId18" Type="http://schemas.openxmlformats.org/officeDocument/2006/relationships/slide" Target="slide107.xml"/><Relationship Id="rId19" Type="http://schemas.openxmlformats.org/officeDocument/2006/relationships/slide" Target="slide108.xml"/></Relationships>

</file>

<file path=ppt/slides/_rels/slide10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1.jpe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01.xml"/><Relationship Id="rId13" Type="http://schemas.openxmlformats.org/officeDocument/2006/relationships/slide" Target="slide102.xml"/><Relationship Id="rId14" Type="http://schemas.openxmlformats.org/officeDocument/2006/relationships/slide" Target="slide103.xml"/><Relationship Id="rId15" Type="http://schemas.openxmlformats.org/officeDocument/2006/relationships/slide" Target="slide104.xml"/><Relationship Id="rId16" Type="http://schemas.openxmlformats.org/officeDocument/2006/relationships/slide" Target="slide105.xml"/><Relationship Id="rId17" Type="http://schemas.openxmlformats.org/officeDocument/2006/relationships/slide" Target="slide106.xml"/><Relationship Id="rId18" Type="http://schemas.openxmlformats.org/officeDocument/2006/relationships/slide" Target="slide107.xml"/><Relationship Id="rId19" Type="http://schemas.openxmlformats.org/officeDocument/2006/relationships/slide" Target="slide108.xml"/></Relationships>

</file>

<file path=ppt/slides/_rels/slide10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1.jpe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01.xml"/><Relationship Id="rId13" Type="http://schemas.openxmlformats.org/officeDocument/2006/relationships/slide" Target="slide102.xml"/><Relationship Id="rId14" Type="http://schemas.openxmlformats.org/officeDocument/2006/relationships/slide" Target="slide103.xml"/><Relationship Id="rId15" Type="http://schemas.openxmlformats.org/officeDocument/2006/relationships/slide" Target="slide104.xml"/><Relationship Id="rId16" Type="http://schemas.openxmlformats.org/officeDocument/2006/relationships/slide" Target="slide105.xml"/><Relationship Id="rId17" Type="http://schemas.openxmlformats.org/officeDocument/2006/relationships/slide" Target="slide106.xml"/><Relationship Id="rId18" Type="http://schemas.openxmlformats.org/officeDocument/2006/relationships/slide" Target="slide107.xml"/><Relationship Id="rId19" Type="http://schemas.openxmlformats.org/officeDocument/2006/relationships/slide" Target="slide108.xml"/></Relationships>

</file>

<file path=ppt/slides/_rels/slide10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1.jpe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01.xml"/><Relationship Id="rId13" Type="http://schemas.openxmlformats.org/officeDocument/2006/relationships/slide" Target="slide102.xml"/><Relationship Id="rId14" Type="http://schemas.openxmlformats.org/officeDocument/2006/relationships/slide" Target="slide103.xml"/><Relationship Id="rId15" Type="http://schemas.openxmlformats.org/officeDocument/2006/relationships/slide" Target="slide104.xml"/><Relationship Id="rId16" Type="http://schemas.openxmlformats.org/officeDocument/2006/relationships/slide" Target="slide105.xml"/><Relationship Id="rId17" Type="http://schemas.openxmlformats.org/officeDocument/2006/relationships/slide" Target="slide106.xml"/><Relationship Id="rId18" Type="http://schemas.openxmlformats.org/officeDocument/2006/relationships/slide" Target="slide107.xml"/><Relationship Id="rId19" Type="http://schemas.openxmlformats.org/officeDocument/2006/relationships/slide" Target="slide108.xml"/></Relationships>

</file>

<file path=ppt/slides/_rels/slide10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1.jpe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01.xml"/><Relationship Id="rId13" Type="http://schemas.openxmlformats.org/officeDocument/2006/relationships/slide" Target="slide102.xml"/><Relationship Id="rId14" Type="http://schemas.openxmlformats.org/officeDocument/2006/relationships/slide" Target="slide103.xml"/><Relationship Id="rId15" Type="http://schemas.openxmlformats.org/officeDocument/2006/relationships/slide" Target="slide104.xml"/><Relationship Id="rId16" Type="http://schemas.openxmlformats.org/officeDocument/2006/relationships/slide" Target="slide105.xml"/><Relationship Id="rId17" Type="http://schemas.openxmlformats.org/officeDocument/2006/relationships/slide" Target="slide106.xml"/><Relationship Id="rId18" Type="http://schemas.openxmlformats.org/officeDocument/2006/relationships/slide" Target="slide107.xml"/><Relationship Id="rId19" Type="http://schemas.openxmlformats.org/officeDocument/2006/relationships/slide" Target="slide108.xml"/></Relationships>

</file>

<file path=ppt/slides/_rels/slide10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2.jpe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28.png"/></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3.png"/><Relationship Id="rId1" Type="http://schemas.openxmlformats.org/officeDocument/2006/relationships/slideLayout" Target="../slideLayouts/slideLayout12.xml"/><Relationship Id="rId4" Type="http://schemas.openxmlformats.org/officeDocument/2006/relationships/image" Target="../media/image6.png"/></Relationships>

</file>

<file path=ppt/slides/_rels/slide1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3.jpe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1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3.jpe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112.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13.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14.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15.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16.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17.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18.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19.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2.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7.xml"/></Relationships>

</file>

<file path=ppt/slides/_rels/slide120.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21.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22.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23.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24.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25.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26.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27.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5.jpe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28.png"/></Relationships>

</file>

<file path=ppt/slides/_rels/slide1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6.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30.xml"/><Relationship Id="rId13" Type="http://schemas.openxmlformats.org/officeDocument/2006/relationships/slide" Target="slide131.xml"/><Relationship Id="rId14" Type="http://schemas.openxmlformats.org/officeDocument/2006/relationships/slide" Target="slide132.xml"/><Relationship Id="rId15" Type="http://schemas.openxmlformats.org/officeDocument/2006/relationships/slide" Target="slide133.xml"/><Relationship Id="rId16" Type="http://schemas.openxmlformats.org/officeDocument/2006/relationships/slide" Target="slide134.xml"/><Relationship Id="rId17" Type="http://schemas.openxmlformats.org/officeDocument/2006/relationships/slide" Target="slide135.xml"/><Relationship Id="rId18" Type="http://schemas.openxmlformats.org/officeDocument/2006/relationships/slide" Target="slide136.xml"/><Relationship Id="rId19" Type="http://schemas.openxmlformats.org/officeDocument/2006/relationships/slide" Target="slide137.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png"/><Relationship Id="rId1" Type="http://schemas.openxmlformats.org/officeDocument/2006/relationships/slideLayout" Target="../slideLayouts/slideLayout7.xml"/><Relationship Id="rId5" Type="http://schemas.openxmlformats.org/officeDocument/2006/relationships/image" Target="../media/image25.png"/><Relationship Id="rId4" Type="http://schemas.openxmlformats.org/officeDocument/2006/relationships/image" Target="../media/image6.png"/></Relationships>

</file>

<file path=ppt/slides/_rels/slide1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6.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30.xml"/><Relationship Id="rId13" Type="http://schemas.openxmlformats.org/officeDocument/2006/relationships/slide" Target="slide131.xml"/><Relationship Id="rId14" Type="http://schemas.openxmlformats.org/officeDocument/2006/relationships/slide" Target="slide132.xml"/><Relationship Id="rId15" Type="http://schemas.openxmlformats.org/officeDocument/2006/relationships/slide" Target="slide133.xml"/><Relationship Id="rId16" Type="http://schemas.openxmlformats.org/officeDocument/2006/relationships/slide" Target="slide134.xml"/><Relationship Id="rId17" Type="http://schemas.openxmlformats.org/officeDocument/2006/relationships/slide" Target="slide135.xml"/><Relationship Id="rId18" Type="http://schemas.openxmlformats.org/officeDocument/2006/relationships/slide" Target="slide136.xml"/><Relationship Id="rId19" Type="http://schemas.openxmlformats.org/officeDocument/2006/relationships/slide" Target="slide137.xml"/></Relationships>

</file>

<file path=ppt/slides/_rels/slide1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6.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30.xml"/><Relationship Id="rId13" Type="http://schemas.openxmlformats.org/officeDocument/2006/relationships/slide" Target="slide131.xml"/><Relationship Id="rId14" Type="http://schemas.openxmlformats.org/officeDocument/2006/relationships/slide" Target="slide132.xml"/><Relationship Id="rId15" Type="http://schemas.openxmlformats.org/officeDocument/2006/relationships/slide" Target="slide133.xml"/><Relationship Id="rId16" Type="http://schemas.openxmlformats.org/officeDocument/2006/relationships/slide" Target="slide134.xml"/><Relationship Id="rId17" Type="http://schemas.openxmlformats.org/officeDocument/2006/relationships/slide" Target="slide135.xml"/><Relationship Id="rId18" Type="http://schemas.openxmlformats.org/officeDocument/2006/relationships/slide" Target="slide136.xml"/><Relationship Id="rId19" Type="http://schemas.openxmlformats.org/officeDocument/2006/relationships/slide" Target="slide137.xml"/></Relationships>

</file>

<file path=ppt/slides/_rels/slide13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6.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30.xml"/><Relationship Id="rId13" Type="http://schemas.openxmlformats.org/officeDocument/2006/relationships/slide" Target="slide131.xml"/><Relationship Id="rId14" Type="http://schemas.openxmlformats.org/officeDocument/2006/relationships/slide" Target="slide132.xml"/><Relationship Id="rId15" Type="http://schemas.openxmlformats.org/officeDocument/2006/relationships/slide" Target="slide133.xml"/><Relationship Id="rId16" Type="http://schemas.openxmlformats.org/officeDocument/2006/relationships/slide" Target="slide134.xml"/><Relationship Id="rId17" Type="http://schemas.openxmlformats.org/officeDocument/2006/relationships/slide" Target="slide135.xml"/><Relationship Id="rId18" Type="http://schemas.openxmlformats.org/officeDocument/2006/relationships/slide" Target="slide136.xml"/><Relationship Id="rId19" Type="http://schemas.openxmlformats.org/officeDocument/2006/relationships/slide" Target="slide137.xml"/></Relationships>

</file>

<file path=ppt/slides/_rels/slide13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6.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30.xml"/><Relationship Id="rId13" Type="http://schemas.openxmlformats.org/officeDocument/2006/relationships/slide" Target="slide131.xml"/><Relationship Id="rId14" Type="http://schemas.openxmlformats.org/officeDocument/2006/relationships/slide" Target="slide132.xml"/><Relationship Id="rId15" Type="http://schemas.openxmlformats.org/officeDocument/2006/relationships/slide" Target="slide133.xml"/><Relationship Id="rId16" Type="http://schemas.openxmlformats.org/officeDocument/2006/relationships/slide" Target="slide134.xml"/><Relationship Id="rId17" Type="http://schemas.openxmlformats.org/officeDocument/2006/relationships/slide" Target="slide135.xml"/><Relationship Id="rId18" Type="http://schemas.openxmlformats.org/officeDocument/2006/relationships/slide" Target="slide136.xml"/><Relationship Id="rId19" Type="http://schemas.openxmlformats.org/officeDocument/2006/relationships/slide" Target="slide137.xml"/></Relationships>

</file>

<file path=ppt/slides/_rels/slide13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6.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30.xml"/><Relationship Id="rId13" Type="http://schemas.openxmlformats.org/officeDocument/2006/relationships/slide" Target="slide131.xml"/><Relationship Id="rId14" Type="http://schemas.openxmlformats.org/officeDocument/2006/relationships/slide" Target="slide132.xml"/><Relationship Id="rId15" Type="http://schemas.openxmlformats.org/officeDocument/2006/relationships/slide" Target="slide133.xml"/><Relationship Id="rId16" Type="http://schemas.openxmlformats.org/officeDocument/2006/relationships/slide" Target="slide134.xml"/><Relationship Id="rId17" Type="http://schemas.openxmlformats.org/officeDocument/2006/relationships/slide" Target="slide135.xml"/><Relationship Id="rId18" Type="http://schemas.openxmlformats.org/officeDocument/2006/relationships/slide" Target="slide136.xml"/><Relationship Id="rId19" Type="http://schemas.openxmlformats.org/officeDocument/2006/relationships/slide" Target="slide137.xml"/></Relationships>

</file>

<file path=ppt/slides/_rels/slide13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6.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30.xml"/><Relationship Id="rId13" Type="http://schemas.openxmlformats.org/officeDocument/2006/relationships/slide" Target="slide131.xml"/><Relationship Id="rId14" Type="http://schemas.openxmlformats.org/officeDocument/2006/relationships/slide" Target="slide132.xml"/><Relationship Id="rId15" Type="http://schemas.openxmlformats.org/officeDocument/2006/relationships/slide" Target="slide133.xml"/><Relationship Id="rId16" Type="http://schemas.openxmlformats.org/officeDocument/2006/relationships/slide" Target="slide134.xml"/><Relationship Id="rId17" Type="http://schemas.openxmlformats.org/officeDocument/2006/relationships/slide" Target="slide135.xml"/><Relationship Id="rId18" Type="http://schemas.openxmlformats.org/officeDocument/2006/relationships/slide" Target="slide136.xml"/><Relationship Id="rId19" Type="http://schemas.openxmlformats.org/officeDocument/2006/relationships/slide" Target="slide137.xml"/></Relationships>

</file>

<file path=ppt/slides/_rels/slide13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6.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30.xml"/><Relationship Id="rId13" Type="http://schemas.openxmlformats.org/officeDocument/2006/relationships/slide" Target="slide131.xml"/><Relationship Id="rId14" Type="http://schemas.openxmlformats.org/officeDocument/2006/relationships/slide" Target="slide132.xml"/><Relationship Id="rId15" Type="http://schemas.openxmlformats.org/officeDocument/2006/relationships/slide" Target="slide133.xml"/><Relationship Id="rId16" Type="http://schemas.openxmlformats.org/officeDocument/2006/relationships/slide" Target="slide134.xml"/><Relationship Id="rId17" Type="http://schemas.openxmlformats.org/officeDocument/2006/relationships/slide" Target="slide135.xml"/><Relationship Id="rId18" Type="http://schemas.openxmlformats.org/officeDocument/2006/relationships/slide" Target="slide136.xml"/><Relationship Id="rId19" Type="http://schemas.openxmlformats.org/officeDocument/2006/relationships/slide" Target="slide137.xml"/></Relationships>

</file>

<file path=ppt/slides/_rels/slide13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6.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30.xml"/><Relationship Id="rId13" Type="http://schemas.openxmlformats.org/officeDocument/2006/relationships/slide" Target="slide131.xml"/><Relationship Id="rId14" Type="http://schemas.openxmlformats.org/officeDocument/2006/relationships/slide" Target="slide132.xml"/><Relationship Id="rId15" Type="http://schemas.openxmlformats.org/officeDocument/2006/relationships/slide" Target="slide133.xml"/><Relationship Id="rId16" Type="http://schemas.openxmlformats.org/officeDocument/2006/relationships/slide" Target="slide134.xml"/><Relationship Id="rId17" Type="http://schemas.openxmlformats.org/officeDocument/2006/relationships/slide" Target="slide135.xml"/><Relationship Id="rId18" Type="http://schemas.openxmlformats.org/officeDocument/2006/relationships/slide" Target="slide136.xml"/><Relationship Id="rId19" Type="http://schemas.openxmlformats.org/officeDocument/2006/relationships/slide" Target="slide137.xml"/></Relationships>

</file>

<file path=ppt/slides/_rels/slide13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7.jp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13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7.jp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14.xml.rels><?xml version="1.0" encoding="UTF-8" standalone="yes"?>
<Relationships xmlns="http://schemas.openxmlformats.org/package/2006/relationships"><Relationship Id="rId8" Type="http://schemas.openxmlformats.org/officeDocument/2006/relationships/slide" Target="slide52.xml"/><Relationship Id="rId13" Type="http://schemas.openxmlformats.org/officeDocument/2006/relationships/slide" Target="slide93.xml"/><Relationship Id="rId18" Type="http://schemas.openxmlformats.org/officeDocument/2006/relationships/slide" Target="slide140.xml"/><Relationship Id="rId3" Type="http://schemas.openxmlformats.org/officeDocument/2006/relationships/image" Target="../media/image4.png"/><Relationship Id="rId21" Type="http://schemas.openxmlformats.org/officeDocument/2006/relationships/slide" Target="slide143.xml"/><Relationship Id="rId7" Type="http://schemas.openxmlformats.org/officeDocument/2006/relationships/slide" Target="slide35.xml"/><Relationship Id="rId12" Type="http://schemas.openxmlformats.org/officeDocument/2006/relationships/slide" Target="slide85.xml"/><Relationship Id="rId17" Type="http://schemas.openxmlformats.org/officeDocument/2006/relationships/slide" Target="slide138.xml"/><Relationship Id="rId25" Type="http://schemas.openxmlformats.org/officeDocument/2006/relationships/slide" Target="slide59.xml"/><Relationship Id="rId2" Type="http://schemas.openxmlformats.org/officeDocument/2006/relationships/image" Target="../media/image3.jpeg"/><Relationship Id="rId16" Type="http://schemas.openxmlformats.org/officeDocument/2006/relationships/slide" Target="slide128.xml"/><Relationship Id="rId20" Type="http://schemas.openxmlformats.org/officeDocument/2006/relationships/slide" Target="slide142.xml"/><Relationship Id="rId1" Type="http://schemas.openxmlformats.org/officeDocument/2006/relationships/slideLayout" Target="../slideLayouts/slideLayout7.xml"/><Relationship Id="rId6" Type="http://schemas.openxmlformats.org/officeDocument/2006/relationships/slide" Target="slide27.xml"/><Relationship Id="rId11" Type="http://schemas.openxmlformats.org/officeDocument/2006/relationships/slide" Target="slide82.xml"/><Relationship Id="rId24" Type="http://schemas.openxmlformats.org/officeDocument/2006/relationships/slide" Target="slide2.xml"/><Relationship Id="rId5" Type="http://schemas.openxmlformats.org/officeDocument/2006/relationships/slide" Target="slide18.xml"/><Relationship Id="rId15" Type="http://schemas.openxmlformats.org/officeDocument/2006/relationships/slide" Target="slide109.xml"/><Relationship Id="rId23" Type="http://schemas.openxmlformats.org/officeDocument/2006/relationships/image" Target="../media/image6.png"/><Relationship Id="rId10" Type="http://schemas.openxmlformats.org/officeDocument/2006/relationships/slide" Target="slide74.xml"/><Relationship Id="rId19" Type="http://schemas.openxmlformats.org/officeDocument/2006/relationships/slide" Target="slide141.xml"/><Relationship Id="rId4" Type="http://schemas.openxmlformats.org/officeDocument/2006/relationships/slide" Target="slide15.xml"/><Relationship Id="rId9" Type="http://schemas.openxmlformats.org/officeDocument/2006/relationships/slide" Target="slide64.xml"/><Relationship Id="rId14" Type="http://schemas.openxmlformats.org/officeDocument/2006/relationships/slide" Target="slide99.xml"/><Relationship Id="rId22" Type="http://schemas.openxmlformats.org/officeDocument/2006/relationships/image" Target="../media/image5.png"/></Relationships>

</file>

<file path=ppt/slides/_rels/slide140.xml.rels><?xml version="1.0" encoding="UTF-8" standalone="yes"?>
<Relationships xmlns="http://schemas.openxmlformats.org/package/2006/relationships">
    <Relationship Id="rId3" Type="http://schemas.openxmlformats.org/officeDocument/2006/relationships/image" Target="../media/image7.png"/>
    <Relationship Id="rId2" Type="http://schemas.openxmlformats.org/officeDocument/2006/relationships/image" Target="../media/image_10157_72.png"/>
    <Relationship Id="rId1" Type="http://schemas.openxmlformats.org/officeDocument/2006/relationships/slideLayout" Target="../slideLayouts/slideLayout7.xml"/>
    <Relationship Id="rId5" Type="http://schemas.openxmlformats.org/officeDocument/2006/relationships/slide" Target="slide14.xml"/>
    <Relationship Id="rId4" Type="http://schemas.openxmlformats.org/officeDocument/2006/relationships/slide" Target="slide2.xml"/>
</Relationships>

</file>

<file path=ppt/slides/_rels/slide141.xml.rels><?xml version="1.0" encoding="UTF-8" standalone="yes"?>
<Relationships xmlns="http://schemas.openxmlformats.org/package/2006/relationships">
    <Relationship Id="rId3" Type="http://schemas.openxmlformats.org/officeDocument/2006/relationships/image" Target="../media/image7.png"/>
    <Relationship Id="rId2" Type="http://schemas.openxmlformats.org/officeDocument/2006/relationships/image" Target="../media/image_10157_73.png"/>
    <Relationship Id="rId1" Type="http://schemas.openxmlformats.org/officeDocument/2006/relationships/slideLayout" Target="../slideLayouts/slideLayout7.xml"/>
    <Relationship Id="rId5" Type="http://schemas.openxmlformats.org/officeDocument/2006/relationships/slide" Target="slide14.xml"/>
    <Relationship Id="rId4" Type="http://schemas.openxmlformats.org/officeDocument/2006/relationships/slide" Target="slide2.xml"/>
</Relationships>

</file>

<file path=ppt/slides/_rels/slide14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70.jpe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14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71.jp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144.xml.rels><?xml version="1.0" encoding="UTF-8" standalone="yes"?>
<Relationships xmlns="http://schemas.openxmlformats.org/package/2006/relationships"><Relationship Id="rId8" Type="http://schemas.openxmlformats.org/officeDocument/2006/relationships/diagramData" Target="../diagrams/data2.xml"/><Relationship Id="rId13" Type="http://schemas.openxmlformats.org/officeDocument/2006/relationships/diagramData" Target="../diagrams/data3.xml"/><Relationship Id="rId18" Type="http://schemas.openxmlformats.org/officeDocument/2006/relationships/slide" Target="slide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17" Type="http://schemas.microsoft.com/office/2007/relationships/diagramDrawing" Target="../diagrams/drawing3.xml"/><Relationship Id="rId2" Type="http://schemas.openxmlformats.org/officeDocument/2006/relationships/image" Target="../media/image72.png"/><Relationship Id="rId16" Type="http://schemas.openxmlformats.org/officeDocument/2006/relationships/diagramColors" Target="../diagrams/colors3.xml"/><Relationship Id="rId1" Type="http://schemas.openxmlformats.org/officeDocument/2006/relationships/slideLayout" Target="../slideLayouts/slideLayout7.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5" Type="http://schemas.openxmlformats.org/officeDocument/2006/relationships/diagramQuickStyle" Target="../diagrams/quickStyle3.xml"/><Relationship Id="rId10" Type="http://schemas.openxmlformats.org/officeDocument/2006/relationships/diagramQuickStyle" Target="../diagrams/quickStyle2.xml"/><Relationship Id="rId19" Type="http://schemas.openxmlformats.org/officeDocument/2006/relationships/image" Target="../media/image7.png"/><Relationship Id="rId4" Type="http://schemas.openxmlformats.org/officeDocument/2006/relationships/diagramLayout" Target="../diagrams/layout1.xml"/><Relationship Id="rId9" Type="http://schemas.openxmlformats.org/officeDocument/2006/relationships/diagramLayout" Target="../diagrams/layout2.xml"/><Relationship Id="rId14" Type="http://schemas.openxmlformats.org/officeDocument/2006/relationships/diagramLayout" Target="../diagrams/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27.jpeg"/><Relationship Id="rId7" Type="http://schemas.openxmlformats.org/officeDocument/2006/relationships/slide" Target="slide14.xml"/><Relationship Id="rId2" Type="http://schemas.openxmlformats.org/officeDocument/2006/relationships/image" Target="../media/image26.jpg"/><Relationship Id="rId1" Type="http://schemas.openxmlformats.org/officeDocument/2006/relationships/slideLayout" Target="../slideLayouts/slideLayout7.xml"/><Relationship Id="rId6" Type="http://schemas.openxmlformats.org/officeDocument/2006/relationships/slide" Target="slide2.xml"/><Relationship Id="rId5" Type="http://schemas.openxmlformats.org/officeDocument/2006/relationships/image" Target="../media/image28.png"/><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9.jpg"/><Relationship Id="rId1" Type="http://schemas.openxmlformats.org/officeDocument/2006/relationships/slideLayout" Target="../slideLayouts/slideLayout7.xml"/><Relationship Id="rId4" Type="http://schemas.openxmlformats.org/officeDocument/2006/relationships/slide" Target="slide14.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9.jpg"/><Relationship Id="rId1" Type="http://schemas.openxmlformats.org/officeDocument/2006/relationships/slideLayout" Target="../slideLayouts/slideLayout7.xml"/><Relationship Id="rId4" Type="http://schemas.openxmlformats.org/officeDocument/2006/relationships/slide" Target="slide14.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0.jp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28.png"/></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1.jp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20.xml"/><Relationship Id="rId12" Type="http://schemas.openxmlformats.org/officeDocument/2006/relationships/slide" Target="slide21.xml"/><Relationship Id="rId13" Type="http://schemas.openxmlformats.org/officeDocument/2006/relationships/slide" Target="slide22.xml"/><Relationship Id="rId14" Type="http://schemas.openxmlformats.org/officeDocument/2006/relationships/slide" Target="slide23.xml"/><Relationship Id="rId15" Type="http://schemas.openxmlformats.org/officeDocument/2006/relationships/slide" Target="slide24.xml"/><Relationship Id="rId16" Type="http://schemas.openxmlformats.org/officeDocument/2006/relationships/slide" Target="slide25.xml"/><Relationship Id="rId17" Type="http://schemas.openxmlformats.org/officeDocument/2006/relationships/slide" Target="slide26.xml"/></Relationships>

</file>

<file path=ppt/slides/_rels/slide2.xml.rels><?xml version="1.0" encoding="UTF-8" standalone="yes"?>
<Relationships xmlns="http://schemas.openxmlformats.org/package/2006/relationships"><Relationship Id="rId8" Type="http://schemas.openxmlformats.org/officeDocument/2006/relationships/slide" Target="slide10.xml"/><Relationship Id="rId13" Type="http://schemas.openxmlformats.org/officeDocument/2006/relationships/slide" Target="slide3.xml"/><Relationship Id="rId3" Type="http://schemas.openxmlformats.org/officeDocument/2006/relationships/image" Target="../media/image4.png"/><Relationship Id="rId7" Type="http://schemas.openxmlformats.org/officeDocument/2006/relationships/slide" Target="slide9.xml"/><Relationship Id="rId12" Type="http://schemas.openxmlformats.org/officeDocument/2006/relationships/slide" Target="slide7.xml"/><Relationship Id="rId2" Type="http://schemas.openxmlformats.org/officeDocument/2006/relationships/image" Target="../media/image3.jpeg"/><Relationship Id="rId16" Type="http://schemas.openxmlformats.org/officeDocument/2006/relationships/image" Target="../media/image6.png"/><Relationship Id="rId1" Type="http://schemas.openxmlformats.org/officeDocument/2006/relationships/slideLayout" Target="../slideLayouts/slideLayout7.xml"/><Relationship Id="rId6" Type="http://schemas.openxmlformats.org/officeDocument/2006/relationships/slide" Target="slide8.xml"/><Relationship Id="rId11" Type="http://schemas.openxmlformats.org/officeDocument/2006/relationships/slide" Target="slide144.xml"/><Relationship Id="rId5" Type="http://schemas.openxmlformats.org/officeDocument/2006/relationships/slide" Target="slide5.xml"/><Relationship Id="rId15" Type="http://schemas.openxmlformats.org/officeDocument/2006/relationships/image" Target="../media/image5.png"/><Relationship Id="rId10" Type="http://schemas.openxmlformats.org/officeDocument/2006/relationships/slide" Target="slide14.xml"/><Relationship Id="rId4" Type="http://schemas.openxmlformats.org/officeDocument/2006/relationships/slide" Target="slide4.xml"/><Relationship Id="rId9" Type="http://schemas.openxmlformats.org/officeDocument/2006/relationships/slide" Target="slide12.xml"/><Relationship Id="rId14" Type="http://schemas.openxmlformats.org/officeDocument/2006/relationships/slide" Target="slide6.xml"/></Relationships>

</file>

<file path=ppt/slides/_rels/slide20.xml.rels><?xml version="1.0" encoding="UTF-8" standalone="yes"?>
<Relationships xmlns="http://schemas.openxmlformats.org/package/2006/relationships"><Relationship Id="rId8" Type="http://schemas.openxmlformats.org/officeDocument/2006/relationships/image" Target="../media/image7.png"/><Relationship Id="rId2" Type="http://schemas.openxmlformats.org/officeDocument/2006/relationships/image" Target="../media/image31.jp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20.xml"/><Relationship Id="rId12" Type="http://schemas.openxmlformats.org/officeDocument/2006/relationships/slide" Target="slide21.xml"/><Relationship Id="rId13" Type="http://schemas.openxmlformats.org/officeDocument/2006/relationships/slide" Target="slide22.xml"/><Relationship Id="rId14" Type="http://schemas.openxmlformats.org/officeDocument/2006/relationships/slide" Target="slide23.xml"/><Relationship Id="rId15" Type="http://schemas.openxmlformats.org/officeDocument/2006/relationships/slide" Target="slide24.xml"/><Relationship Id="rId16" Type="http://schemas.openxmlformats.org/officeDocument/2006/relationships/slide" Target="slide25.xml"/><Relationship Id="rId17" Type="http://schemas.openxmlformats.org/officeDocument/2006/relationships/slide" Target="slide26.xml"/></Relationships>

</file>

<file path=ppt/slides/_rels/slide21.xml.rels><?xml version="1.0" encoding="UTF-8" standalone="yes"?>
<Relationships xmlns="http://schemas.openxmlformats.org/package/2006/relationships"><Relationship Id="rId8" Type="http://schemas.openxmlformats.org/officeDocument/2006/relationships/image" Target="../media/image7.png"/><Relationship Id="rId2" Type="http://schemas.openxmlformats.org/officeDocument/2006/relationships/image" Target="../media/image31.jp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20.xml"/><Relationship Id="rId12" Type="http://schemas.openxmlformats.org/officeDocument/2006/relationships/slide" Target="slide21.xml"/><Relationship Id="rId13" Type="http://schemas.openxmlformats.org/officeDocument/2006/relationships/slide" Target="slide22.xml"/><Relationship Id="rId14" Type="http://schemas.openxmlformats.org/officeDocument/2006/relationships/slide" Target="slide23.xml"/><Relationship Id="rId15" Type="http://schemas.openxmlformats.org/officeDocument/2006/relationships/slide" Target="slide24.xml"/><Relationship Id="rId16" Type="http://schemas.openxmlformats.org/officeDocument/2006/relationships/slide" Target="slide25.xml"/><Relationship Id="rId17" Type="http://schemas.openxmlformats.org/officeDocument/2006/relationships/slide" Target="slide26.xml"/></Relationships>

</file>

<file path=ppt/slides/_rels/slide22.xml.rels><?xml version="1.0" encoding="UTF-8" standalone="yes"?>
<Relationships xmlns="http://schemas.openxmlformats.org/package/2006/relationships"><Relationship Id="rId8" Type="http://schemas.openxmlformats.org/officeDocument/2006/relationships/image" Target="../media/image7.png"/><Relationship Id="rId2" Type="http://schemas.openxmlformats.org/officeDocument/2006/relationships/image" Target="../media/image31.jp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20.xml"/><Relationship Id="rId12" Type="http://schemas.openxmlformats.org/officeDocument/2006/relationships/slide" Target="slide21.xml"/><Relationship Id="rId13" Type="http://schemas.openxmlformats.org/officeDocument/2006/relationships/slide" Target="slide22.xml"/><Relationship Id="rId14" Type="http://schemas.openxmlformats.org/officeDocument/2006/relationships/slide" Target="slide23.xml"/><Relationship Id="rId15" Type="http://schemas.openxmlformats.org/officeDocument/2006/relationships/slide" Target="slide24.xml"/><Relationship Id="rId16" Type="http://schemas.openxmlformats.org/officeDocument/2006/relationships/slide" Target="slide25.xml"/><Relationship Id="rId17" Type="http://schemas.openxmlformats.org/officeDocument/2006/relationships/slide" Target="slide26.xml"/></Relationships>

</file>

<file path=ppt/slides/_rels/slide23.xml.rels><?xml version="1.0" encoding="UTF-8" standalone="yes"?>
<Relationships xmlns="http://schemas.openxmlformats.org/package/2006/relationships"><Relationship Id="rId8" Type="http://schemas.openxmlformats.org/officeDocument/2006/relationships/image" Target="../media/image7.png"/><Relationship Id="rId2" Type="http://schemas.openxmlformats.org/officeDocument/2006/relationships/image" Target="../media/image31.jp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20.xml"/><Relationship Id="rId12" Type="http://schemas.openxmlformats.org/officeDocument/2006/relationships/slide" Target="slide21.xml"/><Relationship Id="rId13" Type="http://schemas.openxmlformats.org/officeDocument/2006/relationships/slide" Target="slide22.xml"/><Relationship Id="rId14" Type="http://schemas.openxmlformats.org/officeDocument/2006/relationships/slide" Target="slide23.xml"/><Relationship Id="rId15" Type="http://schemas.openxmlformats.org/officeDocument/2006/relationships/slide" Target="slide24.xml"/><Relationship Id="rId16" Type="http://schemas.openxmlformats.org/officeDocument/2006/relationships/slide" Target="slide25.xml"/><Relationship Id="rId17" Type="http://schemas.openxmlformats.org/officeDocument/2006/relationships/slide" Target="slide26.xml"/></Relationships>

</file>

<file path=ppt/slides/_rels/slide24.xml.rels><?xml version="1.0" encoding="UTF-8" standalone="yes"?>
<Relationships xmlns="http://schemas.openxmlformats.org/package/2006/relationships"><Relationship Id="rId8" Type="http://schemas.openxmlformats.org/officeDocument/2006/relationships/image" Target="../media/image7.png"/><Relationship Id="rId2" Type="http://schemas.openxmlformats.org/officeDocument/2006/relationships/image" Target="../media/image31.jp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20.xml"/><Relationship Id="rId12" Type="http://schemas.openxmlformats.org/officeDocument/2006/relationships/slide" Target="slide21.xml"/><Relationship Id="rId13" Type="http://schemas.openxmlformats.org/officeDocument/2006/relationships/slide" Target="slide22.xml"/><Relationship Id="rId14" Type="http://schemas.openxmlformats.org/officeDocument/2006/relationships/slide" Target="slide23.xml"/><Relationship Id="rId15" Type="http://schemas.openxmlformats.org/officeDocument/2006/relationships/slide" Target="slide24.xml"/><Relationship Id="rId16" Type="http://schemas.openxmlformats.org/officeDocument/2006/relationships/slide" Target="slide25.xml"/><Relationship Id="rId17" Type="http://schemas.openxmlformats.org/officeDocument/2006/relationships/slide" Target="slide26.xml"/></Relationships>

</file>

<file path=ppt/slides/_rels/slide25.xml.rels><?xml version="1.0" encoding="UTF-8" standalone="yes"?>
<Relationships xmlns="http://schemas.openxmlformats.org/package/2006/relationships"><Relationship Id="rId8" Type="http://schemas.openxmlformats.org/officeDocument/2006/relationships/image" Target="../media/image7.png"/><Relationship Id="rId2" Type="http://schemas.openxmlformats.org/officeDocument/2006/relationships/image" Target="../media/image31.jp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20.xml"/><Relationship Id="rId12" Type="http://schemas.openxmlformats.org/officeDocument/2006/relationships/slide" Target="slide21.xml"/><Relationship Id="rId13" Type="http://schemas.openxmlformats.org/officeDocument/2006/relationships/slide" Target="slide22.xml"/><Relationship Id="rId14" Type="http://schemas.openxmlformats.org/officeDocument/2006/relationships/slide" Target="slide23.xml"/><Relationship Id="rId15" Type="http://schemas.openxmlformats.org/officeDocument/2006/relationships/slide" Target="slide24.xml"/><Relationship Id="rId16" Type="http://schemas.openxmlformats.org/officeDocument/2006/relationships/slide" Target="slide25.xml"/><Relationship Id="rId17" Type="http://schemas.openxmlformats.org/officeDocument/2006/relationships/slide" Target="slide26.xml"/></Relationships>

</file>

<file path=ppt/slides/_rels/slide26.xml.rels><?xml version="1.0" encoding="UTF-8" standalone="yes"?>
<Relationships xmlns="http://schemas.openxmlformats.org/package/2006/relationships"><Relationship Id="rId8" Type="http://schemas.openxmlformats.org/officeDocument/2006/relationships/image" Target="../media/image7.png"/><Relationship Id="rId2" Type="http://schemas.openxmlformats.org/officeDocument/2006/relationships/image" Target="../media/image31.jp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20.xml"/><Relationship Id="rId12" Type="http://schemas.openxmlformats.org/officeDocument/2006/relationships/slide" Target="slide21.xml"/><Relationship Id="rId13" Type="http://schemas.openxmlformats.org/officeDocument/2006/relationships/slide" Target="slide22.xml"/><Relationship Id="rId14" Type="http://schemas.openxmlformats.org/officeDocument/2006/relationships/slide" Target="slide23.xml"/><Relationship Id="rId15" Type="http://schemas.openxmlformats.org/officeDocument/2006/relationships/slide" Target="slide24.xml"/><Relationship Id="rId16" Type="http://schemas.openxmlformats.org/officeDocument/2006/relationships/slide" Target="slide25.xml"/><Relationship Id="rId17" Type="http://schemas.openxmlformats.org/officeDocument/2006/relationships/slide" Target="slide26.xml"/></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2.jpe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28.png"/></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3.jp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3.jp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3.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34.jpg"/><Relationship Id="rId1" Type="http://schemas.openxmlformats.org/officeDocument/2006/relationships/slideLayout" Target="../slideLayouts/slideLayout1.xml"/><Relationship Id="rId9" Type="http://schemas.openxmlformats.org/officeDocument/2006/relationships/slide" Target="slide14.xml"/><Relationship Id="rId10" Type="http://schemas.openxmlformats.org/officeDocument/2006/relationships/slide" Target="slide31.xml"/><Relationship Id="rId11" Type="http://schemas.openxmlformats.org/officeDocument/2006/relationships/slide" Target="slide32.xml"/><Relationship Id="rId12" Type="http://schemas.openxmlformats.org/officeDocument/2006/relationships/slide" Target="slide33.xml"/><Relationship Id="rId13" Type="http://schemas.openxmlformats.org/officeDocument/2006/relationships/slide" Target="slide34.xml"/></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4.jpg"/><Relationship Id="rId1" Type="http://schemas.openxmlformats.org/officeDocument/2006/relationships/slideLayout" Target="../slideLayouts/slideLayout1.xml"/><Relationship Id="rId5" Type="http://schemas.openxmlformats.org/officeDocument/2006/relationships/slide" Target="slide14.xml"/><Relationship Id="rId4" Type="http://schemas.openxmlformats.org/officeDocument/2006/relationships/slide" Target="slide2.xml"/><Relationship Id="rId6" Type="http://schemas.openxmlformats.org/officeDocument/2006/relationships/slide" Target="slide31.xml"/><Relationship Id="rId7" Type="http://schemas.openxmlformats.org/officeDocument/2006/relationships/slide" Target="slide32.xml"/><Relationship Id="rId8" Type="http://schemas.openxmlformats.org/officeDocument/2006/relationships/slide" Target="slide33.xml"/><Relationship Id="rId9" Type="http://schemas.openxmlformats.org/officeDocument/2006/relationships/slide" Target="slide34.xml"/></Relationships>

</file>

<file path=ppt/slides/_rels/slide3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4.jpg"/><Relationship Id="rId1" Type="http://schemas.openxmlformats.org/officeDocument/2006/relationships/slideLayout" Target="../slideLayouts/slideLayout1.xml"/><Relationship Id="rId5" Type="http://schemas.openxmlformats.org/officeDocument/2006/relationships/slide" Target="slide14.xml"/><Relationship Id="rId4" Type="http://schemas.openxmlformats.org/officeDocument/2006/relationships/slide" Target="slide2.xml"/><Relationship Id="rId6" Type="http://schemas.openxmlformats.org/officeDocument/2006/relationships/slide" Target="slide31.xml"/><Relationship Id="rId7" Type="http://schemas.openxmlformats.org/officeDocument/2006/relationships/slide" Target="slide32.xml"/><Relationship Id="rId8" Type="http://schemas.openxmlformats.org/officeDocument/2006/relationships/slide" Target="slide33.xml"/><Relationship Id="rId9" Type="http://schemas.openxmlformats.org/officeDocument/2006/relationships/slide" Target="slide34.xml"/></Relationships>

</file>

<file path=ppt/slides/_rels/slide3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4.jpg"/><Relationship Id="rId1" Type="http://schemas.openxmlformats.org/officeDocument/2006/relationships/slideLayout" Target="../slideLayouts/slideLayout1.xml"/><Relationship Id="rId5" Type="http://schemas.openxmlformats.org/officeDocument/2006/relationships/slide" Target="slide14.xml"/><Relationship Id="rId4" Type="http://schemas.openxmlformats.org/officeDocument/2006/relationships/slide" Target="slide2.xml"/><Relationship Id="rId6" Type="http://schemas.openxmlformats.org/officeDocument/2006/relationships/slide" Target="slide31.xml"/><Relationship Id="rId7" Type="http://schemas.openxmlformats.org/officeDocument/2006/relationships/slide" Target="slide32.xml"/><Relationship Id="rId8" Type="http://schemas.openxmlformats.org/officeDocument/2006/relationships/slide" Target="slide33.xml"/><Relationship Id="rId9" Type="http://schemas.openxmlformats.org/officeDocument/2006/relationships/slide" Target="slide34.xml"/></Relationships>

</file>

<file path=ppt/slides/_rels/slide3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4.jpg"/><Relationship Id="rId1" Type="http://schemas.openxmlformats.org/officeDocument/2006/relationships/slideLayout" Target="../slideLayouts/slideLayout1.xml"/><Relationship Id="rId5" Type="http://schemas.openxmlformats.org/officeDocument/2006/relationships/slide" Target="slide14.xml"/><Relationship Id="rId4" Type="http://schemas.openxmlformats.org/officeDocument/2006/relationships/slide" Target="slide2.xml"/><Relationship Id="rId6" Type="http://schemas.openxmlformats.org/officeDocument/2006/relationships/slide" Target="slide31.xml"/><Relationship Id="rId7" Type="http://schemas.openxmlformats.org/officeDocument/2006/relationships/slide" Target="slide32.xml"/><Relationship Id="rId8" Type="http://schemas.openxmlformats.org/officeDocument/2006/relationships/slide" Target="slide33.xml"/><Relationship Id="rId9" Type="http://schemas.openxmlformats.org/officeDocument/2006/relationships/slide" Target="slide34.xml"/></Relationships>

</file>

<file path=ppt/slides/_rels/slide3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5.jp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28.png"/></Relationships>

</file>

<file path=ppt/slides/_rels/slide3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6.jp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3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6.jp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3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3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4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4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4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4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4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4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4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4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4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5.xml.rels><?xml version="1.0" encoding="UTF-8" standalone="yes"?>
<Relationships xmlns="http://schemas.openxmlformats.org/package/2006/relationships"><Relationship Id="rId3" Type="http://schemas.openxmlformats.org/officeDocument/2006/relationships/image" Target="../media/image_9987_12.png"/><Relationship Id="rId2" Type="http://schemas.openxmlformats.org/officeDocument/2006/relationships/image" Target="../media/image11.png"/><Relationship Id="rId1" Type="http://schemas.openxmlformats.org/officeDocument/2006/relationships/slideLayout" Target="../slideLayouts/slideLayout1.xml"/><Relationship Id="rId5" Type="http://schemas.openxmlformats.org/officeDocument/2006/relationships/image" Target="../media/image_9987_14.png"/><Relationship Id="rId4" Type="http://schemas.openxmlformats.org/officeDocument/2006/relationships/image" Target="../media/image_9987_13.png"/></Relationships>

</file>

<file path=ppt/slides/_rels/slide5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5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5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8.jpe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28.png"/></Relationships>

</file>

<file path=ppt/slides/_rels/slide5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9.jpe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5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0.jpe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55.xml"/><Relationship Id="rId12" Type="http://schemas.openxmlformats.org/officeDocument/2006/relationships/slide" Target="slide56.xml"/><Relationship Id="rId13" Type="http://schemas.openxmlformats.org/officeDocument/2006/relationships/slide" Target="slide57.xml"/><Relationship Id="rId14" Type="http://schemas.openxmlformats.org/officeDocument/2006/relationships/slide" Target="slide58.xml"/></Relationships>

</file>

<file path=ppt/slides/_rels/slide5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0.jpe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55.xml"/><Relationship Id="rId12" Type="http://schemas.openxmlformats.org/officeDocument/2006/relationships/slide" Target="slide56.xml"/><Relationship Id="rId13" Type="http://schemas.openxmlformats.org/officeDocument/2006/relationships/slide" Target="slide57.xml"/><Relationship Id="rId14" Type="http://schemas.openxmlformats.org/officeDocument/2006/relationships/slide" Target="slide58.xml"/></Relationships>

</file>

<file path=ppt/slides/_rels/slide5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0.jpe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55.xml"/><Relationship Id="rId12" Type="http://schemas.openxmlformats.org/officeDocument/2006/relationships/slide" Target="slide56.xml"/><Relationship Id="rId13" Type="http://schemas.openxmlformats.org/officeDocument/2006/relationships/slide" Target="slide57.xml"/><Relationship Id="rId14" Type="http://schemas.openxmlformats.org/officeDocument/2006/relationships/slide" Target="slide58.xml"/></Relationships>

</file>

<file path=ppt/slides/_rels/slide5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0.jpe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55.xml"/><Relationship Id="rId12" Type="http://schemas.openxmlformats.org/officeDocument/2006/relationships/slide" Target="slide56.xml"/><Relationship Id="rId13" Type="http://schemas.openxmlformats.org/officeDocument/2006/relationships/slide" Target="slide57.xml"/><Relationship Id="rId14" Type="http://schemas.openxmlformats.org/officeDocument/2006/relationships/slide" Target="slide58.xml"/></Relationships>

</file>

<file path=ppt/slides/_rels/slide5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0.jpe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55.xml"/><Relationship Id="rId12" Type="http://schemas.openxmlformats.org/officeDocument/2006/relationships/slide" Target="slide56.xml"/><Relationship Id="rId13" Type="http://schemas.openxmlformats.org/officeDocument/2006/relationships/slide" Target="slide57.xml"/><Relationship Id="rId14" Type="http://schemas.openxmlformats.org/officeDocument/2006/relationships/slide" Target="slide58.xml"/></Relationships>

</file>

<file path=ppt/slides/_rels/slide5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1.jpe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28.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3" Type="http://schemas.openxmlformats.org/officeDocument/2006/relationships/image" Target="../media/image42.jpe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7.png"/></Relationships>

</file>

<file path=ppt/slides/_rels/slide61.xml.rels><?xml version="1.0" encoding="UTF-8" standalone="yes"?>
<Relationships xmlns="http://schemas.openxmlformats.org/package/2006/relationships"><Relationship Id="rId3" Type="http://schemas.openxmlformats.org/officeDocument/2006/relationships/image" Target="../media/image42.jpe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7.png"/></Relationships>

</file>

<file path=ppt/slides/_rels/slide6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3.jpg"/><Relationship Id="rId1" Type="http://schemas.openxmlformats.org/officeDocument/2006/relationships/slideLayout" Target="../slideLayouts/slideLayout1.xml"/><Relationship Id="rId6" Type="http://schemas.openxmlformats.org/officeDocument/2006/relationships/slide" Target="slide14.xml"/><Relationship Id="rId5" Type="http://schemas.openxmlformats.org/officeDocument/2006/relationships/slide" Target="slide2.xml"/></Relationships>

</file>

<file path=ppt/slides/_rels/slide6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3.jpg"/><Relationship Id="rId1" Type="http://schemas.openxmlformats.org/officeDocument/2006/relationships/slideLayout" Target="../slideLayouts/slideLayout1.xml"/><Relationship Id="rId6" Type="http://schemas.openxmlformats.org/officeDocument/2006/relationships/slide" Target="slide14.xml"/><Relationship Id="rId5" Type="http://schemas.openxmlformats.org/officeDocument/2006/relationships/slide" Target="slide2.xml"/></Relationships>

</file>

<file path=ppt/slides/_rels/slide6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4.jp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28.png"/></Relationships>

</file>

<file path=ppt/slides/_rels/slide65.xml.rels><?xml version="1.0" encoding="UTF-8" standalone="yes"?>
<Relationships xmlns="http://schemas.openxmlformats.org/package/2006/relationships"><Relationship Id="rId3" Type="http://schemas.openxmlformats.org/officeDocument/2006/relationships/image" Target="../media/image7.png"/><Relationship Id="rId12" Type="http://schemas.openxmlformats.org/officeDocument/2006/relationships/slide" Target="slide14.xml"/><Relationship Id="rId2" Type="http://schemas.openxmlformats.org/officeDocument/2006/relationships/image" Target="../media/image45.jpg"/><Relationship Id="rId1" Type="http://schemas.openxmlformats.org/officeDocument/2006/relationships/slideLayout" Target="../slideLayouts/slideLayout1.xml"/><Relationship Id="rId11" Type="http://schemas.openxmlformats.org/officeDocument/2006/relationships/slide" Target="slide2.xml"/><Relationship Id="rId13" Type="http://schemas.openxmlformats.org/officeDocument/2006/relationships/slide" Target="slide66.xml"/><Relationship Id="rId14" Type="http://schemas.openxmlformats.org/officeDocument/2006/relationships/slide" Target="slide67.xml"/><Relationship Id="rId15" Type="http://schemas.openxmlformats.org/officeDocument/2006/relationships/slide" Target="slide68.xml"/><Relationship Id="rId16" Type="http://schemas.openxmlformats.org/officeDocument/2006/relationships/slide" Target="slide69.xml"/><Relationship Id="rId17" Type="http://schemas.openxmlformats.org/officeDocument/2006/relationships/slide" Target="slide70.xml"/><Relationship Id="rId18" Type="http://schemas.openxmlformats.org/officeDocument/2006/relationships/slide" Target="slide71.xml"/><Relationship Id="rId19" Type="http://schemas.openxmlformats.org/officeDocument/2006/relationships/slide" Target="slide72.xml"/><Relationship Id="rId20" Type="http://schemas.openxmlformats.org/officeDocument/2006/relationships/slide" Target="slide73.xml"/></Relationships>

</file>

<file path=ppt/slides/_rels/slide6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5.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66.xml"/><Relationship Id="rId13" Type="http://schemas.openxmlformats.org/officeDocument/2006/relationships/slide" Target="slide67.xml"/><Relationship Id="rId14" Type="http://schemas.openxmlformats.org/officeDocument/2006/relationships/slide" Target="slide68.xml"/><Relationship Id="rId15" Type="http://schemas.openxmlformats.org/officeDocument/2006/relationships/slide" Target="slide69.xml"/><Relationship Id="rId16" Type="http://schemas.openxmlformats.org/officeDocument/2006/relationships/slide" Target="slide70.xml"/><Relationship Id="rId17" Type="http://schemas.openxmlformats.org/officeDocument/2006/relationships/slide" Target="slide71.xml"/><Relationship Id="rId18" Type="http://schemas.openxmlformats.org/officeDocument/2006/relationships/slide" Target="slide72.xml"/><Relationship Id="rId19" Type="http://schemas.openxmlformats.org/officeDocument/2006/relationships/slide" Target="slide73.xml"/></Relationships>

</file>

<file path=ppt/slides/_rels/slide6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5.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66.xml"/><Relationship Id="rId13" Type="http://schemas.openxmlformats.org/officeDocument/2006/relationships/slide" Target="slide67.xml"/><Relationship Id="rId14" Type="http://schemas.openxmlformats.org/officeDocument/2006/relationships/slide" Target="slide68.xml"/><Relationship Id="rId15" Type="http://schemas.openxmlformats.org/officeDocument/2006/relationships/slide" Target="slide69.xml"/><Relationship Id="rId16" Type="http://schemas.openxmlformats.org/officeDocument/2006/relationships/slide" Target="slide70.xml"/><Relationship Id="rId17" Type="http://schemas.openxmlformats.org/officeDocument/2006/relationships/slide" Target="slide71.xml"/><Relationship Id="rId18" Type="http://schemas.openxmlformats.org/officeDocument/2006/relationships/slide" Target="slide72.xml"/><Relationship Id="rId19" Type="http://schemas.openxmlformats.org/officeDocument/2006/relationships/slide" Target="slide73.xml"/></Relationships>

</file>

<file path=ppt/slides/_rels/slide6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5.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66.xml"/><Relationship Id="rId13" Type="http://schemas.openxmlformats.org/officeDocument/2006/relationships/slide" Target="slide67.xml"/><Relationship Id="rId14" Type="http://schemas.openxmlformats.org/officeDocument/2006/relationships/slide" Target="slide68.xml"/><Relationship Id="rId15" Type="http://schemas.openxmlformats.org/officeDocument/2006/relationships/slide" Target="slide69.xml"/><Relationship Id="rId16" Type="http://schemas.openxmlformats.org/officeDocument/2006/relationships/slide" Target="slide70.xml"/><Relationship Id="rId17" Type="http://schemas.openxmlformats.org/officeDocument/2006/relationships/slide" Target="slide71.xml"/><Relationship Id="rId18" Type="http://schemas.openxmlformats.org/officeDocument/2006/relationships/slide" Target="slide72.xml"/><Relationship Id="rId19" Type="http://schemas.openxmlformats.org/officeDocument/2006/relationships/slide" Target="slide73.xml"/></Relationships>

</file>

<file path=ppt/slides/_rels/slide6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5.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66.xml"/><Relationship Id="rId13" Type="http://schemas.openxmlformats.org/officeDocument/2006/relationships/slide" Target="slide67.xml"/><Relationship Id="rId14" Type="http://schemas.openxmlformats.org/officeDocument/2006/relationships/slide" Target="slide68.xml"/><Relationship Id="rId15" Type="http://schemas.openxmlformats.org/officeDocument/2006/relationships/slide" Target="slide69.xml"/><Relationship Id="rId16" Type="http://schemas.openxmlformats.org/officeDocument/2006/relationships/slide" Target="slide70.xml"/><Relationship Id="rId17" Type="http://schemas.openxmlformats.org/officeDocument/2006/relationships/slide" Target="slide71.xml"/><Relationship Id="rId18" Type="http://schemas.openxmlformats.org/officeDocument/2006/relationships/slide" Target="slide72.xml"/><Relationship Id="rId19" Type="http://schemas.openxmlformats.org/officeDocument/2006/relationships/slide" Target="slide73.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5.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66.xml"/><Relationship Id="rId13" Type="http://schemas.openxmlformats.org/officeDocument/2006/relationships/slide" Target="slide67.xml"/><Relationship Id="rId14" Type="http://schemas.openxmlformats.org/officeDocument/2006/relationships/slide" Target="slide68.xml"/><Relationship Id="rId15" Type="http://schemas.openxmlformats.org/officeDocument/2006/relationships/slide" Target="slide69.xml"/><Relationship Id="rId16" Type="http://schemas.openxmlformats.org/officeDocument/2006/relationships/slide" Target="slide70.xml"/><Relationship Id="rId17" Type="http://schemas.openxmlformats.org/officeDocument/2006/relationships/slide" Target="slide71.xml"/><Relationship Id="rId18" Type="http://schemas.openxmlformats.org/officeDocument/2006/relationships/slide" Target="slide72.xml"/><Relationship Id="rId19" Type="http://schemas.openxmlformats.org/officeDocument/2006/relationships/slide" Target="slide73.xml"/></Relationships>

</file>

<file path=ppt/slides/_rels/slide7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5.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66.xml"/><Relationship Id="rId13" Type="http://schemas.openxmlformats.org/officeDocument/2006/relationships/slide" Target="slide67.xml"/><Relationship Id="rId14" Type="http://schemas.openxmlformats.org/officeDocument/2006/relationships/slide" Target="slide68.xml"/><Relationship Id="rId15" Type="http://schemas.openxmlformats.org/officeDocument/2006/relationships/slide" Target="slide69.xml"/><Relationship Id="rId16" Type="http://schemas.openxmlformats.org/officeDocument/2006/relationships/slide" Target="slide70.xml"/><Relationship Id="rId17" Type="http://schemas.openxmlformats.org/officeDocument/2006/relationships/slide" Target="slide71.xml"/><Relationship Id="rId18" Type="http://schemas.openxmlformats.org/officeDocument/2006/relationships/slide" Target="slide72.xml"/><Relationship Id="rId19" Type="http://schemas.openxmlformats.org/officeDocument/2006/relationships/slide" Target="slide73.xml"/></Relationships>

</file>

<file path=ppt/slides/_rels/slide7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5.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66.xml"/><Relationship Id="rId13" Type="http://schemas.openxmlformats.org/officeDocument/2006/relationships/slide" Target="slide67.xml"/><Relationship Id="rId14" Type="http://schemas.openxmlformats.org/officeDocument/2006/relationships/slide" Target="slide68.xml"/><Relationship Id="rId15" Type="http://schemas.openxmlformats.org/officeDocument/2006/relationships/slide" Target="slide69.xml"/><Relationship Id="rId16" Type="http://schemas.openxmlformats.org/officeDocument/2006/relationships/slide" Target="slide70.xml"/><Relationship Id="rId17" Type="http://schemas.openxmlformats.org/officeDocument/2006/relationships/slide" Target="slide71.xml"/><Relationship Id="rId18" Type="http://schemas.openxmlformats.org/officeDocument/2006/relationships/slide" Target="slide72.xml"/><Relationship Id="rId19" Type="http://schemas.openxmlformats.org/officeDocument/2006/relationships/slide" Target="slide73.xml"/></Relationships>

</file>

<file path=ppt/slides/_rels/slide7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5.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66.xml"/><Relationship Id="rId13" Type="http://schemas.openxmlformats.org/officeDocument/2006/relationships/slide" Target="slide67.xml"/><Relationship Id="rId14" Type="http://schemas.openxmlformats.org/officeDocument/2006/relationships/slide" Target="slide68.xml"/><Relationship Id="rId15" Type="http://schemas.openxmlformats.org/officeDocument/2006/relationships/slide" Target="slide69.xml"/><Relationship Id="rId16" Type="http://schemas.openxmlformats.org/officeDocument/2006/relationships/slide" Target="slide70.xml"/><Relationship Id="rId17" Type="http://schemas.openxmlformats.org/officeDocument/2006/relationships/slide" Target="slide71.xml"/><Relationship Id="rId18" Type="http://schemas.openxmlformats.org/officeDocument/2006/relationships/slide" Target="slide72.xml"/><Relationship Id="rId19" Type="http://schemas.openxmlformats.org/officeDocument/2006/relationships/slide" Target="slide73.xml"/></Relationships>

</file>

<file path=ppt/slides/_rels/slide7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6.jpe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28.png"/></Relationships>

</file>

<file path=ppt/slides/_rels/slide7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7.jpe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76.xml.rels><?xml version="1.0" encoding="UTF-8" standalone="yes"?>
<Relationships xmlns="http://schemas.openxmlformats.org/package/2006/relationships"><Relationship Id="rId8" Type="http://schemas.openxmlformats.org/officeDocument/2006/relationships/slide" Target="slide14.xml"/><Relationship Id="rId3" Type="http://schemas.openxmlformats.org/officeDocument/2006/relationships/image" Target="../media/image7.png"/><Relationship Id="rId7" Type="http://schemas.openxmlformats.org/officeDocument/2006/relationships/slide" Target="slide2.xml"/><Relationship Id="rId2" Type="http://schemas.openxmlformats.org/officeDocument/2006/relationships/image" Target="../media/image48.jpeg"/><Relationship Id="rId1" Type="http://schemas.openxmlformats.org/officeDocument/2006/relationships/slideLayout" Target="../slideLayouts/slideLayout1.xml"/><Relationship Id="rId9" Type="http://schemas.openxmlformats.org/officeDocument/2006/relationships/slide" Target="slide77.xml"/><Relationship Id="rId10" Type="http://schemas.openxmlformats.org/officeDocument/2006/relationships/slide" Target="slide78.xml"/><Relationship Id="rId11" Type="http://schemas.openxmlformats.org/officeDocument/2006/relationships/slide" Target="slide79.xml"/><Relationship Id="rId12" Type="http://schemas.openxmlformats.org/officeDocument/2006/relationships/slide" Target="slide80.xml"/><Relationship Id="rId13" Type="http://schemas.openxmlformats.org/officeDocument/2006/relationships/slide" Target="slide81.xml"/></Relationships>

</file>

<file path=ppt/slides/_rels/slide77.xml.rels><?xml version="1.0" encoding="UTF-8" standalone="yes"?>
<Relationships xmlns="http://schemas.openxmlformats.org/package/2006/relationships"><Relationship Id="rId8" Type="http://schemas.openxmlformats.org/officeDocument/2006/relationships/slide" Target="slide14.xml"/><Relationship Id="rId3" Type="http://schemas.openxmlformats.org/officeDocument/2006/relationships/image" Target="../media/image7.png"/><Relationship Id="rId7" Type="http://schemas.openxmlformats.org/officeDocument/2006/relationships/slide" Target="slide2.xml"/><Relationship Id="rId2" Type="http://schemas.openxmlformats.org/officeDocument/2006/relationships/image" Target="../media/image48.jpeg"/><Relationship Id="rId1" Type="http://schemas.openxmlformats.org/officeDocument/2006/relationships/slideLayout" Target="../slideLayouts/slideLayout1.xml"/><Relationship Id="rId9" Type="http://schemas.openxmlformats.org/officeDocument/2006/relationships/slide" Target="slide77.xml"/><Relationship Id="rId10" Type="http://schemas.openxmlformats.org/officeDocument/2006/relationships/slide" Target="slide78.xml"/><Relationship Id="rId11" Type="http://schemas.openxmlformats.org/officeDocument/2006/relationships/slide" Target="slide79.xml"/><Relationship Id="rId12" Type="http://schemas.openxmlformats.org/officeDocument/2006/relationships/slide" Target="slide80.xml"/><Relationship Id="rId13" Type="http://schemas.openxmlformats.org/officeDocument/2006/relationships/slide" Target="slide81.xml"/></Relationships>

</file>

<file path=ppt/slides/_rels/slide78.xml.rels><?xml version="1.0" encoding="UTF-8" standalone="yes"?>
<Relationships xmlns="http://schemas.openxmlformats.org/package/2006/relationships"><Relationship Id="rId8" Type="http://schemas.openxmlformats.org/officeDocument/2006/relationships/slide" Target="slide14.xml"/><Relationship Id="rId3" Type="http://schemas.openxmlformats.org/officeDocument/2006/relationships/image" Target="../media/image7.png"/><Relationship Id="rId7" Type="http://schemas.openxmlformats.org/officeDocument/2006/relationships/slide" Target="slide2.xml"/><Relationship Id="rId2" Type="http://schemas.openxmlformats.org/officeDocument/2006/relationships/image" Target="../media/image48.jpeg"/><Relationship Id="rId1" Type="http://schemas.openxmlformats.org/officeDocument/2006/relationships/slideLayout" Target="../slideLayouts/slideLayout1.xml"/><Relationship Id="rId9" Type="http://schemas.openxmlformats.org/officeDocument/2006/relationships/slide" Target="slide77.xml"/><Relationship Id="rId10" Type="http://schemas.openxmlformats.org/officeDocument/2006/relationships/slide" Target="slide78.xml"/><Relationship Id="rId11" Type="http://schemas.openxmlformats.org/officeDocument/2006/relationships/slide" Target="slide79.xml"/><Relationship Id="rId12" Type="http://schemas.openxmlformats.org/officeDocument/2006/relationships/slide" Target="slide80.xml"/><Relationship Id="rId13" Type="http://schemas.openxmlformats.org/officeDocument/2006/relationships/slide" Target="slide81.xml"/></Relationships>

</file>

<file path=ppt/slides/_rels/slide79.xml.rels><?xml version="1.0" encoding="UTF-8" standalone="yes"?>
<Relationships xmlns="http://schemas.openxmlformats.org/package/2006/relationships"><Relationship Id="rId8" Type="http://schemas.openxmlformats.org/officeDocument/2006/relationships/slide" Target="slide14.xml"/><Relationship Id="rId3" Type="http://schemas.openxmlformats.org/officeDocument/2006/relationships/image" Target="../media/image7.png"/><Relationship Id="rId7" Type="http://schemas.openxmlformats.org/officeDocument/2006/relationships/slide" Target="slide2.xml"/><Relationship Id="rId2" Type="http://schemas.openxmlformats.org/officeDocument/2006/relationships/image" Target="../media/image48.jpeg"/><Relationship Id="rId1" Type="http://schemas.openxmlformats.org/officeDocument/2006/relationships/slideLayout" Target="../slideLayouts/slideLayout1.xml"/><Relationship Id="rId9" Type="http://schemas.openxmlformats.org/officeDocument/2006/relationships/slide" Target="slide77.xml"/><Relationship Id="rId10" Type="http://schemas.openxmlformats.org/officeDocument/2006/relationships/slide" Target="slide78.xml"/><Relationship Id="rId11" Type="http://schemas.openxmlformats.org/officeDocument/2006/relationships/slide" Target="slide79.xml"/><Relationship Id="rId12" Type="http://schemas.openxmlformats.org/officeDocument/2006/relationships/slide" Target="slide80.xml"/><Relationship Id="rId13" Type="http://schemas.openxmlformats.org/officeDocument/2006/relationships/slide" Target="slide81.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2.xml"/></Relationships>

</file>

<file path=ppt/slides/_rels/slide80.xml.rels><?xml version="1.0" encoding="UTF-8" standalone="yes"?>
<Relationships xmlns="http://schemas.openxmlformats.org/package/2006/relationships"><Relationship Id="rId8" Type="http://schemas.openxmlformats.org/officeDocument/2006/relationships/slide" Target="slide14.xml"/><Relationship Id="rId3" Type="http://schemas.openxmlformats.org/officeDocument/2006/relationships/image" Target="../media/image7.png"/><Relationship Id="rId7" Type="http://schemas.openxmlformats.org/officeDocument/2006/relationships/slide" Target="slide2.xml"/><Relationship Id="rId2" Type="http://schemas.openxmlformats.org/officeDocument/2006/relationships/image" Target="../media/image48.jpeg"/><Relationship Id="rId1" Type="http://schemas.openxmlformats.org/officeDocument/2006/relationships/slideLayout" Target="../slideLayouts/slideLayout1.xml"/><Relationship Id="rId9" Type="http://schemas.openxmlformats.org/officeDocument/2006/relationships/slide" Target="slide77.xml"/><Relationship Id="rId10" Type="http://schemas.openxmlformats.org/officeDocument/2006/relationships/slide" Target="slide78.xml"/><Relationship Id="rId11" Type="http://schemas.openxmlformats.org/officeDocument/2006/relationships/slide" Target="slide79.xml"/><Relationship Id="rId12" Type="http://schemas.openxmlformats.org/officeDocument/2006/relationships/slide" Target="slide80.xml"/><Relationship Id="rId13" Type="http://schemas.openxmlformats.org/officeDocument/2006/relationships/slide" Target="slide81.xml"/></Relationships>

</file>

<file path=ppt/slides/_rels/slide81.xml.rels><?xml version="1.0" encoding="UTF-8" standalone="yes"?>
<Relationships xmlns="http://schemas.openxmlformats.org/package/2006/relationships"><Relationship Id="rId8" Type="http://schemas.openxmlformats.org/officeDocument/2006/relationships/slide" Target="slide14.xml"/><Relationship Id="rId3" Type="http://schemas.openxmlformats.org/officeDocument/2006/relationships/image" Target="../media/image7.png"/><Relationship Id="rId7" Type="http://schemas.openxmlformats.org/officeDocument/2006/relationships/slide" Target="slide2.xml"/><Relationship Id="rId2" Type="http://schemas.openxmlformats.org/officeDocument/2006/relationships/image" Target="../media/image48.jpeg"/><Relationship Id="rId1" Type="http://schemas.openxmlformats.org/officeDocument/2006/relationships/slideLayout" Target="../slideLayouts/slideLayout1.xml"/><Relationship Id="rId9" Type="http://schemas.openxmlformats.org/officeDocument/2006/relationships/slide" Target="slide77.xml"/><Relationship Id="rId10" Type="http://schemas.openxmlformats.org/officeDocument/2006/relationships/slide" Target="slide78.xml"/><Relationship Id="rId11" Type="http://schemas.openxmlformats.org/officeDocument/2006/relationships/slide" Target="slide79.xml"/><Relationship Id="rId12" Type="http://schemas.openxmlformats.org/officeDocument/2006/relationships/slide" Target="slide80.xml"/><Relationship Id="rId13" Type="http://schemas.openxmlformats.org/officeDocument/2006/relationships/slide" Target="slide81.xml"/></Relationships>

</file>

<file path=ppt/slides/_rels/slide8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9.jp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28.png"/></Relationships>

</file>

<file path=ppt/slides/_rels/slide8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0.jp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84.xml.rels><?xml version="1.0" encoding="UTF-8" standalone="yes"?>
<Relationships xmlns="http://schemas.openxmlformats.org/package/2006/relationships"><Relationship Id="rId8" Type="http://schemas.openxmlformats.org/officeDocument/2006/relationships/slide" Target="slide14.xml"/><Relationship Id="rId3" Type="http://schemas.openxmlformats.org/officeDocument/2006/relationships/image" Target="../media/image7.png"/><Relationship Id="rId7" Type="http://schemas.openxmlformats.org/officeDocument/2006/relationships/slide" Target="slide2.xml"/><Relationship Id="rId2" Type="http://schemas.openxmlformats.org/officeDocument/2006/relationships/image" Target="../media/image51.jpg"/><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3" Type="http://schemas.openxmlformats.org/officeDocument/2006/relationships/image" Target="../media/image53.jpg"/><Relationship Id="rId7" Type="http://schemas.openxmlformats.org/officeDocument/2006/relationships/slide" Target="slide14.xml"/><Relationship Id="rId2" Type="http://schemas.openxmlformats.org/officeDocument/2006/relationships/image" Target="../media/image52.jpeg"/><Relationship Id="rId1" Type="http://schemas.openxmlformats.org/officeDocument/2006/relationships/slideLayout" Target="../slideLayouts/slideLayout7.xml"/><Relationship Id="rId6" Type="http://schemas.openxmlformats.org/officeDocument/2006/relationships/slide" Target="slide2.xml"/><Relationship Id="rId5" Type="http://schemas.openxmlformats.org/officeDocument/2006/relationships/image" Target="../media/image28.png"/><Relationship Id="rId4" Type="http://schemas.openxmlformats.org/officeDocument/2006/relationships/image" Target="../media/image7.png"/></Relationships>

</file>

<file path=ppt/slides/_rels/slide8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4.jpe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8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5.jpe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88.xml"/><Relationship Id="rId12" Type="http://schemas.openxmlformats.org/officeDocument/2006/relationships/slide" Target="slide89.xml"/><Relationship Id="rId13" Type="http://schemas.openxmlformats.org/officeDocument/2006/relationships/slide" Target="slide90.xml"/><Relationship Id="rId14" Type="http://schemas.openxmlformats.org/officeDocument/2006/relationships/slide" Target="slide91.xml"/><Relationship Id="rId15" Type="http://schemas.openxmlformats.org/officeDocument/2006/relationships/slide" Target="slide92.xml"/></Relationships>

</file>

<file path=ppt/slides/_rels/slide8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5.jpe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88.xml"/><Relationship Id="rId12" Type="http://schemas.openxmlformats.org/officeDocument/2006/relationships/slide" Target="slide89.xml"/><Relationship Id="rId13" Type="http://schemas.openxmlformats.org/officeDocument/2006/relationships/slide" Target="slide90.xml"/><Relationship Id="rId14" Type="http://schemas.openxmlformats.org/officeDocument/2006/relationships/slide" Target="slide91.xml"/><Relationship Id="rId15" Type="http://schemas.openxmlformats.org/officeDocument/2006/relationships/slide" Target="slide92.xml"/></Relationships>

</file>

<file path=ppt/slides/_rels/slide8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5.jpe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88.xml"/><Relationship Id="rId12" Type="http://schemas.openxmlformats.org/officeDocument/2006/relationships/slide" Target="slide89.xml"/><Relationship Id="rId13" Type="http://schemas.openxmlformats.org/officeDocument/2006/relationships/slide" Target="slide90.xml"/><Relationship Id="rId14" Type="http://schemas.openxmlformats.org/officeDocument/2006/relationships/slide" Target="slide91.xml"/><Relationship Id="rId15" Type="http://schemas.openxmlformats.org/officeDocument/2006/relationships/slide" Target="slide92.xml"/></Relationships>

</file>

<file path=ppt/slides/_rels/slide9.xml.rels><?xml version="1.0" encoding="UTF-8" standalone="yes"?>
<Relationships xmlns="http://schemas.openxmlformats.org/package/2006/relationships">
    <Relationship Id="rId3" Type="http://schemas.openxmlformats.org/officeDocument/2006/relationships/image" Target="../media/image_10157_21.jpeg"/>
    <Relationship Id="rId2" Type="http://schemas.openxmlformats.org/officeDocument/2006/relationships/image" Target="../media/image_10157_20.png"/>
    <Relationship Id="rId1" Type="http://schemas.openxmlformats.org/officeDocument/2006/relationships/slideLayout" Target="../slideLayouts/slideLayout7.xml"/>
    <Relationship Id="rId5" Type="http://schemas.openxmlformats.org/officeDocument/2006/relationships/image" Target="../media/image_10157_23.png"/>
    <Relationship Id="rId4" Type="http://schemas.openxmlformats.org/officeDocument/2006/relationships/image" Target="../media/image_10157_22.jpeg"/>
</Relationships>

</file>

<file path=ppt/slides/_rels/slide9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5.jpe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88.xml"/><Relationship Id="rId12" Type="http://schemas.openxmlformats.org/officeDocument/2006/relationships/slide" Target="slide89.xml"/><Relationship Id="rId13" Type="http://schemas.openxmlformats.org/officeDocument/2006/relationships/slide" Target="slide90.xml"/><Relationship Id="rId14" Type="http://schemas.openxmlformats.org/officeDocument/2006/relationships/slide" Target="slide91.xml"/><Relationship Id="rId15" Type="http://schemas.openxmlformats.org/officeDocument/2006/relationships/slide" Target="slide92.xml"/></Relationships>

</file>

<file path=ppt/slides/_rels/slide9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5.jpe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88.xml"/><Relationship Id="rId12" Type="http://schemas.openxmlformats.org/officeDocument/2006/relationships/slide" Target="slide89.xml"/><Relationship Id="rId13" Type="http://schemas.openxmlformats.org/officeDocument/2006/relationships/slide" Target="slide90.xml"/><Relationship Id="rId14" Type="http://schemas.openxmlformats.org/officeDocument/2006/relationships/slide" Target="slide91.xml"/><Relationship Id="rId15" Type="http://schemas.openxmlformats.org/officeDocument/2006/relationships/slide" Target="slide92.xml"/></Relationships>

</file>

<file path=ppt/slides/_rels/slide9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5.jpe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88.xml"/><Relationship Id="rId12" Type="http://schemas.openxmlformats.org/officeDocument/2006/relationships/slide" Target="slide89.xml"/><Relationship Id="rId13" Type="http://schemas.openxmlformats.org/officeDocument/2006/relationships/slide" Target="slide90.xml"/><Relationship Id="rId14" Type="http://schemas.openxmlformats.org/officeDocument/2006/relationships/slide" Target="slide91.xml"/><Relationship Id="rId15" Type="http://schemas.openxmlformats.org/officeDocument/2006/relationships/slide" Target="slide92.xml"/></Relationships>

</file>

<file path=ppt/slides/_rels/slide9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6.jp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28.png"/></Relationships>

</file>

<file path=ppt/slides/_rels/slide94.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image" Target="../media/image57.jp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7.png"/></Relationships>

</file>

<file path=ppt/slides/_rels/slide95.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slide" Target="slide14.xml"/><Relationship Id="rId2" Type="http://schemas.openxmlformats.org/officeDocument/2006/relationships/image" Target="../media/image59.jpg"/><Relationship Id="rId1" Type="http://schemas.openxmlformats.org/officeDocument/2006/relationships/slideLayout" Target="../slideLayouts/slideLayout1.xml"/><Relationship Id="rId6" Type="http://schemas.openxmlformats.org/officeDocument/2006/relationships/slide" Target="slide2.xml"/><Relationship Id="rId8" Type="http://schemas.openxmlformats.org/officeDocument/2006/relationships/slide" Target="slide96.xml"/><Relationship Id="rId9" Type="http://schemas.openxmlformats.org/officeDocument/2006/relationships/slide" Target="slide98.xml"/></Relationships>

</file>

<file path=ppt/slides/_rels/slide96.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slide" Target="slide14.xml"/><Relationship Id="rId2" Type="http://schemas.openxmlformats.org/officeDocument/2006/relationships/image" Target="../media/image59.jpg"/><Relationship Id="rId1" Type="http://schemas.openxmlformats.org/officeDocument/2006/relationships/slideLayout" Target="../slideLayouts/slideLayout1.xml"/><Relationship Id="rId6" Type="http://schemas.openxmlformats.org/officeDocument/2006/relationships/slide" Target="slide2.xml"/><Relationship Id="rId8" Type="http://schemas.openxmlformats.org/officeDocument/2006/relationships/slide" Target="slide96.xml"/><Relationship Id="rId9" Type="http://schemas.openxmlformats.org/officeDocument/2006/relationships/slide" Target="slide98.xml"/></Relationships>

</file>

<file path=ppt/slides/_rels/slide97.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slide" Target="slide14.xml"/><Relationship Id="rId2" Type="http://schemas.openxmlformats.org/officeDocument/2006/relationships/image" Target="../media/image59.jpg"/><Relationship Id="rId1" Type="http://schemas.openxmlformats.org/officeDocument/2006/relationships/slideLayout" Target="../slideLayouts/slideLayout1.xml"/><Relationship Id="rId6" Type="http://schemas.openxmlformats.org/officeDocument/2006/relationships/slide" Target="slide2.xml"/><Relationship Id="rId8" Type="http://schemas.openxmlformats.org/officeDocument/2006/relationships/slide" Target="slide96.xml"/><Relationship Id="rId9" Type="http://schemas.openxmlformats.org/officeDocument/2006/relationships/slide" Target="slide98.xml"/></Relationships>

</file>

<file path=ppt/slides/_rels/slide98.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slide" Target="slide14.xml"/><Relationship Id="rId2" Type="http://schemas.openxmlformats.org/officeDocument/2006/relationships/image" Target="../media/image59.jpg"/><Relationship Id="rId1" Type="http://schemas.openxmlformats.org/officeDocument/2006/relationships/slideLayout" Target="../slideLayouts/slideLayout1.xml"/><Relationship Id="rId6" Type="http://schemas.openxmlformats.org/officeDocument/2006/relationships/slide" Target="slide2.xml"/><Relationship Id="rId8" Type="http://schemas.openxmlformats.org/officeDocument/2006/relationships/slide" Target="slide96.xml"/><Relationship Id="rId9" Type="http://schemas.openxmlformats.org/officeDocument/2006/relationships/slide" Target="slide98.xml"/></Relationships>

</file>

<file path=ppt/slides/_rels/slide9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0.jpe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2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058A9E0-72AB-4ADD-B208-8C17029BD7B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
            <a:ext cx="12191998" cy="6857999"/>
          </a:xfrm>
          <a:prstGeom prst="rect">
            <a:avLst/>
          </a:prstGeom>
        </p:spPr>
      </p:pic>
      <p:pic>
        <p:nvPicPr>
          <p:cNvPr id="14" name="Picture 13">
            <a:extLst>
              <a:ext uri="{FF2B5EF4-FFF2-40B4-BE49-F238E27FC236}">
                <a16:creationId xmlns:a16="http://schemas.microsoft.com/office/drawing/2014/main" id="{49A24679-E64B-47C3-9785-55B0B9F0F45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2600" y="-577546"/>
            <a:ext cx="5560607" cy="3128241"/>
          </a:xfrm>
          <a:prstGeom prst="rect">
            <a:avLst/>
          </a:prstGeom>
        </p:spPr>
      </p:pic>
      <p:sp>
        <p:nvSpPr>
          <p:cNvPr id="15" name="object 26">
            <a:extLst>
              <a:ext uri="{FF2B5EF4-FFF2-40B4-BE49-F238E27FC236}">
                <a16:creationId xmlns:a16="http://schemas.microsoft.com/office/drawing/2014/main" id="{61301C6D-3A20-439C-8AB5-B6E1F279F572}"/>
              </a:ext>
            </a:extLst>
          </p:cNvPr>
          <p:cNvSpPr txBox="1">
            <a:spLocks noChangeAspect="1"/>
          </p:cNvSpPr>
          <p:nvPr/>
        </p:nvSpPr>
        <p:spPr>
          <a:xfrm>
            <a:off x="-256676" y="2107555"/>
            <a:ext cx="8245643" cy="782265"/>
          </a:xfrm>
          <a:prstGeom prst="rect">
            <a:avLst/>
          </a:prstGeom>
        </p:spPr>
        <p:txBody>
          <a:bodyPr vert="horz" wrap="square" lIns="0" tIns="139700" rIns="0" bIns="0" rtlCol="0">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12700" marR="5080" algn="r">
              <a:lnSpc>
                <a:spcPts val="5000"/>
              </a:lnSpc>
              <a:spcBef>
                <a:spcPts val="1100"/>
              </a:spcBef>
            </a:pPr>
            <a:r>
              <a:rPr lang="de-DE" spc="-150" dirty="0">
                <a:solidFill>
                  <a:srgbClr val="3B3838"/>
                </a:solidFill>
                <a:latin typeface="Futura Bk BT" panose="020B0502020204020303" pitchFamily="34" charset="0"/>
              </a:rPr>
              <a:t>CONNECT </a:t>
            </a:r>
            <a:r>
              <a:rPr lang="de-DE" spc="-150">
                <a:solidFill>
                  <a:srgbClr val="3B3838"/>
                </a:solidFill>
                <a:latin typeface="Futura Bk BT" panose="020B0502020204020303" pitchFamily="34" charset="0"/>
              </a:rPr>
              <a:t>CHEMICALS GROUP</a:t>
            </a:r>
            <a:endParaRPr lang="de-DE" spc="-150" dirty="0">
              <a:solidFill>
                <a:srgbClr val="3B3838"/>
              </a:solidFill>
              <a:latin typeface="Futura Bk BT" panose="020B0502020204020303" pitchFamily="34" charset="0"/>
            </a:endParaRPr>
          </a:p>
        </p:txBody>
      </p:sp>
      <p:sp>
        <p:nvSpPr>
          <p:cNvPr id="16" name="TextBox 15">
            <a:extLst>
              <a:ext uri="{FF2B5EF4-FFF2-40B4-BE49-F238E27FC236}">
                <a16:creationId xmlns:a16="http://schemas.microsoft.com/office/drawing/2014/main" id="{DADC0EFC-B429-4D2E-B244-E3B02660DDEB}"/>
              </a:ext>
            </a:extLst>
          </p:cNvPr>
          <p:cNvSpPr txBox="1">
            <a:spLocks noChangeAspect="1"/>
          </p:cNvSpPr>
          <p:nvPr/>
        </p:nvSpPr>
        <p:spPr>
          <a:xfrm>
            <a:off x="465735" y="2971034"/>
            <a:ext cx="4734804" cy="400110"/>
          </a:xfrm>
          <a:prstGeom prst="rect">
            <a:avLst/>
          </a:prstGeom>
          <a:noFill/>
          <a:ln>
            <a:noFill/>
          </a:ln>
          <a:effectLst/>
        </p:spPr>
        <p:txBody>
          <a:bodyPr wrap="square" lIns="91440" tIns="45720" rIns="91440" bIns="45720" rtlCol="0" anchor="t">
            <a:spAutoFit/>
          </a:bodyPr>
          <a:lstStyle/>
          <a:p>
            <a:r>
              <a:rPr lang="de-DE" sz="2000">
                <a:solidFill>
                  <a:schemeClr val="bg1"/>
                </a:solidFill>
                <a:latin typeface="Futura Bk BT"/>
              </a:rPr>
              <a:t>2022 COMPANY PRESENTATION</a:t>
            </a:r>
            <a:endParaRPr lang="en-US" sz="2000">
              <a:solidFill>
                <a:schemeClr val="bg1"/>
              </a:solidFill>
              <a:latin typeface="Futura Bk BT"/>
            </a:endParaRPr>
          </a:p>
        </p:txBody>
      </p:sp>
    </p:spTree>
    <p:extLst>
      <p:ext uri="{BB962C8B-B14F-4D97-AF65-F5344CB8AC3E}">
        <p14:creationId xmlns:p14="http://schemas.microsoft.com/office/powerpoint/2010/main" val="5667735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500"/>
                                        <p:tgtEl>
                                          <p:spTgt spid="1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Group 23">
            <a:extLst>
              <a:ext uri="{FF2B5EF4-FFF2-40B4-BE49-F238E27FC236}">
                <a16:creationId xmlns:a16="http://schemas.microsoft.com/office/drawing/2014/main" id="{9E87E053-E7D6-44FF-A4FA-E4663CB7964B}"/>
              </a:ext>
            </a:extLst>
          </p:cNvPr>
          <p:cNvGrpSpPr/>
          <p:nvPr/>
        </p:nvGrpSpPr>
        <p:grpSpPr>
          <a:xfrm>
            <a:off x="1078303" y="1271872"/>
            <a:ext cx="2967486" cy="4878761"/>
            <a:chOff x="1078303" y="1953343"/>
            <a:chExt cx="2967486" cy="4878761"/>
          </a:xfrm>
        </p:grpSpPr>
        <p:sp>
          <p:nvSpPr>
            <p:cNvPr id="25" name="Rectangle 24">
              <a:extLst>
                <a:ext uri="{FF2B5EF4-FFF2-40B4-BE49-F238E27FC236}">
                  <a16:creationId xmlns:a16="http://schemas.microsoft.com/office/drawing/2014/main" id="{DD45B4DF-4C58-494E-AE85-D67CCF5B0F73}"/>
                </a:ext>
              </a:extLst>
            </p:cNvPr>
            <p:cNvSpPr/>
            <p:nvPr/>
          </p:nvSpPr>
          <p:spPr>
            <a:xfrm>
              <a:off x="1078303" y="3145285"/>
              <a:ext cx="2967486" cy="3686819"/>
            </a:xfrm>
            <a:prstGeom prst="rect">
              <a:avLst/>
            </a:prstGeom>
            <a:solidFill>
              <a:schemeClr val="bg1"/>
            </a:solidFill>
            <a:ln>
              <a:solidFill>
                <a:srgbClr val="91CFF0"/>
              </a:solidFill>
            </a:ln>
            <a:effectLst>
              <a:outerShdw blurRad="50800" dist="38100" dir="8100000" algn="tr"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en-IN"/>
            </a:p>
          </p:txBody>
        </p:sp>
        <p:sp>
          <p:nvSpPr>
            <p:cNvPr id="26" name="Rectangle 25">
              <a:extLst>
                <a:ext uri="{FF2B5EF4-FFF2-40B4-BE49-F238E27FC236}">
                  <a16:creationId xmlns:a16="http://schemas.microsoft.com/office/drawing/2014/main" id="{67DBD656-3250-4F2F-8483-03EBAAAAED67}"/>
                </a:ext>
              </a:extLst>
            </p:cNvPr>
            <p:cNvSpPr/>
            <p:nvPr/>
          </p:nvSpPr>
          <p:spPr>
            <a:xfrm>
              <a:off x="1199683" y="3901302"/>
              <a:ext cx="2700670" cy="538469"/>
            </a:xfrm>
            <a:prstGeom prst="rect">
              <a:avLst/>
            </a:prstGeom>
            <a:solidFill>
              <a:srgbClr val="63D0F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27" name="Bildplatzhalter 16">
              <a:extLst>
                <a:ext uri="{FF2B5EF4-FFF2-40B4-BE49-F238E27FC236}">
                  <a16:creationId xmlns:a16="http://schemas.microsoft.com/office/drawing/2014/main" id="{F57ACCB9-F5AF-4A33-B4C5-A2D43934150E}"/>
                </a:ext>
              </a:extLst>
            </p:cNvPr>
            <p:cNvPicPr>
              <a:picLocks noChangeAspect="1"/>
            </p:cNvPicPr>
            <p:nvPr/>
          </p:nvPicPr>
          <p:blipFill>
            <a:blip r:embed="rId2">
              <a:extLst>
                <a:ext uri="{28A0092B-C50C-407E-A947-70E740481C1C}">
                  <a14:useLocalDpi xmlns:a14="http://schemas.microsoft.com/office/drawing/2010/main" val="0"/>
                </a:ext>
              </a:extLst>
            </a:blip>
            <a:srcRect l="5335" r="5335"/>
            <a:stretch/>
          </p:blipFill>
          <p:spPr>
            <a:xfrm>
              <a:off x="1199681" y="1953343"/>
              <a:ext cx="2700672" cy="1827829"/>
            </a:xfrm>
            <a:prstGeom prst="rect">
              <a:avLst/>
            </a:prstGeom>
            <a:ln w="15875">
              <a:solidFill>
                <a:schemeClr val="accent1"/>
              </a:solidFill>
            </a:ln>
          </p:spPr>
        </p:pic>
        <p:sp>
          <p:nvSpPr>
            <p:cNvPr id="28" name="TextBox 27">
              <a:extLst>
                <a:ext uri="{FF2B5EF4-FFF2-40B4-BE49-F238E27FC236}">
                  <a16:creationId xmlns:a16="http://schemas.microsoft.com/office/drawing/2014/main" id="{1060D1FF-BAB2-4CB4-85DF-3C8848A2B015}"/>
                </a:ext>
              </a:extLst>
            </p:cNvPr>
            <p:cNvSpPr txBox="1"/>
            <p:nvPr/>
          </p:nvSpPr>
          <p:spPr>
            <a:xfrm>
              <a:off x="1199681" y="3872065"/>
              <a:ext cx="2711307" cy="584775"/>
            </a:xfrm>
            <a:prstGeom prst="rect">
              <a:avLst/>
            </a:prstGeom>
            <a:noFill/>
            <a:ln>
              <a:noFill/>
            </a:ln>
          </p:spPr>
          <p:txBody>
            <a:bodyPr wrap="square" rtlCol="0">
              <a:spAutoFit/>
            </a:bodyPr>
            <a:lstStyle/>
            <a:p>
              <a:pPr algn="ctr"/>
              <a:r>
                <a:rPr lang="fr-FR" sz="1600" dirty="0">
                  <a:solidFill>
                    <a:schemeClr val="bg1"/>
                  </a:solidFill>
                  <a:latin typeface="Futura-Light" panose="020B0400000000000000" pitchFamily="34" charset="0"/>
                </a:rPr>
                <a:t>Nantong </a:t>
              </a:r>
              <a:r>
                <a:rPr lang="fr-FR" sz="1600" dirty="0" err="1">
                  <a:solidFill>
                    <a:schemeClr val="bg1"/>
                  </a:solidFill>
                  <a:latin typeface="Futura-Light" panose="020B0400000000000000" pitchFamily="34" charset="0"/>
                </a:rPr>
                <a:t>Botao</a:t>
              </a:r>
              <a:r>
                <a:rPr lang="fr-FR" sz="1600" dirty="0">
                  <a:solidFill>
                    <a:schemeClr val="bg1"/>
                  </a:solidFill>
                  <a:latin typeface="Futura-Light" panose="020B0400000000000000" pitchFamily="34" charset="0"/>
                </a:rPr>
                <a:t> </a:t>
              </a:r>
            </a:p>
            <a:p>
              <a:pPr algn="ctr"/>
              <a:r>
                <a:rPr lang="fr-FR" sz="1600" dirty="0">
                  <a:solidFill>
                    <a:schemeClr val="bg1"/>
                  </a:solidFill>
                  <a:latin typeface="Futura-Light" panose="020B0400000000000000" pitchFamily="34" charset="0"/>
                </a:rPr>
                <a:t>Chemical Co. Ltd.</a:t>
              </a:r>
            </a:p>
          </p:txBody>
        </p:sp>
      </p:grpSp>
      <p:grpSp>
        <p:nvGrpSpPr>
          <p:cNvPr id="31" name="Group 30">
            <a:extLst>
              <a:ext uri="{FF2B5EF4-FFF2-40B4-BE49-F238E27FC236}">
                <a16:creationId xmlns:a16="http://schemas.microsoft.com/office/drawing/2014/main" id="{86700615-EADE-4014-867F-338FB0DCD05D}"/>
              </a:ext>
            </a:extLst>
          </p:cNvPr>
          <p:cNvGrpSpPr/>
          <p:nvPr/>
        </p:nvGrpSpPr>
        <p:grpSpPr>
          <a:xfrm>
            <a:off x="4624286" y="1271872"/>
            <a:ext cx="2967486" cy="4878762"/>
            <a:chOff x="4624286" y="1953343"/>
            <a:chExt cx="2967486" cy="4878762"/>
          </a:xfrm>
        </p:grpSpPr>
        <p:sp>
          <p:nvSpPr>
            <p:cNvPr id="32" name="Rectangle 31">
              <a:extLst>
                <a:ext uri="{FF2B5EF4-FFF2-40B4-BE49-F238E27FC236}">
                  <a16:creationId xmlns:a16="http://schemas.microsoft.com/office/drawing/2014/main" id="{194240B5-856C-424A-A577-5657074B40AC}"/>
                </a:ext>
              </a:extLst>
            </p:cNvPr>
            <p:cNvSpPr/>
            <p:nvPr/>
          </p:nvSpPr>
          <p:spPr>
            <a:xfrm>
              <a:off x="4624286" y="3145286"/>
              <a:ext cx="2967486" cy="3686819"/>
            </a:xfrm>
            <a:prstGeom prst="rect">
              <a:avLst/>
            </a:prstGeom>
            <a:solidFill>
              <a:schemeClr val="bg1"/>
            </a:solidFill>
            <a:ln>
              <a:solidFill>
                <a:srgbClr val="91CFF0"/>
              </a:solidFill>
            </a:ln>
            <a:effectLst>
              <a:outerShdw blurRad="50800" dist="38100" dir="8100000" algn="tr"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en-IN"/>
            </a:p>
          </p:txBody>
        </p:sp>
        <p:sp>
          <p:nvSpPr>
            <p:cNvPr id="33" name="Rectangle 32">
              <a:extLst>
                <a:ext uri="{FF2B5EF4-FFF2-40B4-BE49-F238E27FC236}">
                  <a16:creationId xmlns:a16="http://schemas.microsoft.com/office/drawing/2014/main" id="{4CA50AD1-D71E-4EFC-8A70-689DD9B9D42B}"/>
                </a:ext>
              </a:extLst>
            </p:cNvPr>
            <p:cNvSpPr/>
            <p:nvPr/>
          </p:nvSpPr>
          <p:spPr>
            <a:xfrm>
              <a:off x="4745666" y="3901302"/>
              <a:ext cx="2700670" cy="538469"/>
            </a:xfrm>
            <a:prstGeom prst="rect">
              <a:avLst/>
            </a:prstGeom>
            <a:solidFill>
              <a:srgbClr val="63D0F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34" name="Bildplatzhalter 16">
              <a:extLst>
                <a:ext uri="{FF2B5EF4-FFF2-40B4-BE49-F238E27FC236}">
                  <a16:creationId xmlns:a16="http://schemas.microsoft.com/office/drawing/2014/main" id="{E1E1B6B0-CF5B-47EA-99F5-2B8027AD3D45}"/>
                </a:ext>
              </a:extLst>
            </p:cNvPr>
            <p:cNvPicPr>
              <a:picLocks noChangeAspect="1"/>
            </p:cNvPicPr>
            <p:nvPr/>
          </p:nvPicPr>
          <p:blipFill>
            <a:blip r:embed="rId3">
              <a:extLst>
                <a:ext uri="{28A0092B-C50C-407E-A947-70E740481C1C}">
                  <a14:useLocalDpi xmlns:a14="http://schemas.microsoft.com/office/drawing/2010/main" val="0"/>
                </a:ext>
              </a:extLst>
            </a:blip>
            <a:srcRect l="5335" r="5335"/>
            <a:stretch/>
          </p:blipFill>
          <p:spPr>
            <a:xfrm>
              <a:off x="4745664" y="1953343"/>
              <a:ext cx="2700672" cy="1827829"/>
            </a:xfrm>
            <a:prstGeom prst="rect">
              <a:avLst/>
            </a:prstGeom>
            <a:ln w="15875">
              <a:solidFill>
                <a:schemeClr val="accent1"/>
              </a:solidFill>
            </a:ln>
          </p:spPr>
        </p:pic>
        <p:sp>
          <p:nvSpPr>
            <p:cNvPr id="35" name="TextBox 34">
              <a:extLst>
                <a:ext uri="{FF2B5EF4-FFF2-40B4-BE49-F238E27FC236}">
                  <a16:creationId xmlns:a16="http://schemas.microsoft.com/office/drawing/2014/main" id="{2A630A84-D001-44F0-A020-72C7CDC3FFCD}"/>
                </a:ext>
              </a:extLst>
            </p:cNvPr>
            <p:cNvSpPr txBox="1"/>
            <p:nvPr/>
          </p:nvSpPr>
          <p:spPr>
            <a:xfrm>
              <a:off x="4745664" y="3880691"/>
              <a:ext cx="2711307" cy="584775"/>
            </a:xfrm>
            <a:prstGeom prst="rect">
              <a:avLst/>
            </a:prstGeom>
            <a:noFill/>
            <a:ln>
              <a:noFill/>
            </a:ln>
          </p:spPr>
          <p:txBody>
            <a:bodyPr wrap="square" rtlCol="0">
              <a:spAutoFit/>
            </a:bodyPr>
            <a:lstStyle/>
            <a:p>
              <a:pPr algn="ctr"/>
              <a:r>
                <a:rPr lang="en-US" sz="1600" dirty="0">
                  <a:solidFill>
                    <a:schemeClr val="bg1"/>
                  </a:solidFill>
                  <a:latin typeface="Futura-Light" panose="020B0400000000000000" pitchFamily="34" charset="0"/>
                </a:rPr>
                <a:t>Connect Wilson (Penglai) </a:t>
              </a:r>
              <a:r>
                <a:rPr lang="en-US" sz="1600" dirty="0" err="1">
                  <a:solidFill>
                    <a:schemeClr val="bg1"/>
                  </a:solidFill>
                  <a:latin typeface="Futura-Light" panose="020B0400000000000000" pitchFamily="34" charset="0"/>
                </a:rPr>
                <a:t>Chemie</a:t>
              </a:r>
              <a:r>
                <a:rPr lang="en-US" sz="1600" dirty="0">
                  <a:solidFill>
                    <a:schemeClr val="bg1"/>
                  </a:solidFill>
                  <a:latin typeface="Futura-Light" panose="020B0400000000000000" pitchFamily="34" charset="0"/>
                </a:rPr>
                <a:t> Co. Ltd.</a:t>
              </a:r>
              <a:endParaRPr lang="fr-FR" sz="1600" dirty="0">
                <a:solidFill>
                  <a:schemeClr val="bg1"/>
                </a:solidFill>
                <a:latin typeface="Futura-Light" panose="020B0400000000000000" pitchFamily="34" charset="0"/>
              </a:endParaRPr>
            </a:p>
          </p:txBody>
        </p:sp>
      </p:grpSp>
      <p:sp>
        <p:nvSpPr>
          <p:cNvPr id="38" name="Textplatzhalter 23">
            <a:extLst>
              <a:ext uri="{FF2B5EF4-FFF2-40B4-BE49-F238E27FC236}">
                <a16:creationId xmlns:a16="http://schemas.microsoft.com/office/drawing/2014/main" id="{2D008305-EF17-41B2-B48F-0F5D9E7F41D5}"/>
              </a:ext>
            </a:extLst>
          </p:cNvPr>
          <p:cNvSpPr txBox="1">
            <a:spLocks/>
          </p:cNvSpPr>
          <p:nvPr/>
        </p:nvSpPr>
        <p:spPr>
          <a:xfrm>
            <a:off x="0" y="261338"/>
            <a:ext cx="11918854" cy="65139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None/>
            </a:pPr>
            <a:r>
              <a:rPr lang="de-DE" sz="5000" dirty="0">
                <a:solidFill>
                  <a:schemeClr val="bg2">
                    <a:lumMod val="25000"/>
                  </a:schemeClr>
                </a:solidFill>
                <a:latin typeface="Futura Bk BT" panose="020B0502020204020303" pitchFamily="34" charset="0"/>
              </a:rPr>
              <a:t>PRODUCTION </a:t>
            </a:r>
            <a:r>
              <a:rPr lang="de-DE" sz="5000" dirty="0">
                <a:solidFill>
                  <a:srgbClr val="91CFF0"/>
                </a:solidFill>
                <a:latin typeface="Futura Bk BT" panose="020B0502020204020303" pitchFamily="34" charset="0"/>
              </a:rPr>
              <a:t>SITES</a:t>
            </a:r>
          </a:p>
        </p:txBody>
      </p:sp>
      <p:pic>
        <p:nvPicPr>
          <p:cNvPr id="39" name="Picture 38">
            <a:extLst>
              <a:ext uri="{FF2B5EF4-FFF2-40B4-BE49-F238E27FC236}">
                <a16:creationId xmlns:a16="http://schemas.microsoft.com/office/drawing/2014/main" id="{D904BC62-E357-4F48-B436-D8AEB2C3FB34}"/>
              </a:ext>
            </a:extLst>
          </p:cNvPr>
          <p:cNvPicPr>
            <a:picLocks noChangeAspect="1"/>
          </p:cNvPicPr>
          <p:nvPr/>
        </p:nvPicPr>
        <p:blipFill rotWithShape="1">
          <a:blip r:embed="rId4">
            <a:extLst>
              <a:ext uri="{28A0092B-C50C-407E-A947-70E740481C1C}">
                <a14:useLocalDpi xmlns:a14="http://schemas.microsoft.com/office/drawing/2010/main" val="0"/>
              </a:ext>
            </a:extLst>
          </a:blip>
          <a:srcRect l="20191" t="21246" r="18980" b="20896"/>
          <a:stretch/>
        </p:blipFill>
        <p:spPr>
          <a:xfrm>
            <a:off x="273146" y="74633"/>
            <a:ext cx="2448789" cy="1310324"/>
          </a:xfrm>
          <a:prstGeom prst="rect">
            <a:avLst/>
          </a:prstGeom>
        </p:spPr>
      </p:pic>
      <p:sp>
        <p:nvSpPr>
          <p:cNvPr id="40" name="Rectangle 39">
            <a:extLst>
              <a:ext uri="{FF2B5EF4-FFF2-40B4-BE49-F238E27FC236}">
                <a16:creationId xmlns:a16="http://schemas.microsoft.com/office/drawing/2014/main" id="{66F89045-C831-4330-B2A4-2263ECA653AC}"/>
              </a:ext>
            </a:extLst>
          </p:cNvPr>
          <p:cNvSpPr/>
          <p:nvPr/>
        </p:nvSpPr>
        <p:spPr>
          <a:xfrm>
            <a:off x="-9617" y="6304547"/>
            <a:ext cx="10561312" cy="553453"/>
          </a:xfrm>
          <a:prstGeom prst="rect">
            <a:avLst/>
          </a:prstGeom>
          <a:solidFill>
            <a:srgbClr val="4FB9E9">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1" name="Textplatzhalter 23">
            <a:extLst>
              <a:ext uri="{FF2B5EF4-FFF2-40B4-BE49-F238E27FC236}">
                <a16:creationId xmlns:a16="http://schemas.microsoft.com/office/drawing/2014/main" id="{94B7D9D2-873B-402B-96F8-6A7B416426AD}"/>
              </a:ext>
            </a:extLst>
          </p:cNvPr>
          <p:cNvSpPr txBox="1">
            <a:spLocks/>
          </p:cNvSpPr>
          <p:nvPr/>
        </p:nvSpPr>
        <p:spPr>
          <a:xfrm>
            <a:off x="466273" y="6397993"/>
            <a:ext cx="4337363" cy="46000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2000" dirty="0">
                <a:solidFill>
                  <a:schemeClr val="bg2">
                    <a:lumMod val="25000"/>
                  </a:schemeClr>
                </a:solidFill>
                <a:latin typeface="Futura Bk BT" panose="020B0502020204020303" pitchFamily="34" charset="0"/>
              </a:rPr>
              <a:t>We are a Global Company</a:t>
            </a:r>
            <a:endParaRPr lang="de-DE" sz="2000" dirty="0">
              <a:solidFill>
                <a:srgbClr val="91CFF0"/>
              </a:solidFill>
              <a:latin typeface="Futura Bk BT" panose="020B0502020204020303" pitchFamily="34" charset="0"/>
            </a:endParaRPr>
          </a:p>
        </p:txBody>
      </p:sp>
      <p:grpSp>
        <p:nvGrpSpPr>
          <p:cNvPr id="43" name="Group 42">
            <a:extLst>
              <a:ext uri="{FF2B5EF4-FFF2-40B4-BE49-F238E27FC236}">
                <a16:creationId xmlns:a16="http://schemas.microsoft.com/office/drawing/2014/main" id="{25EF2C99-538B-43EF-9A7A-7A87D76E0E61}"/>
              </a:ext>
            </a:extLst>
          </p:cNvPr>
          <p:cNvGrpSpPr/>
          <p:nvPr/>
        </p:nvGrpSpPr>
        <p:grpSpPr>
          <a:xfrm>
            <a:off x="8159096" y="1271872"/>
            <a:ext cx="2967486" cy="4878761"/>
            <a:chOff x="8159096" y="1953343"/>
            <a:chExt cx="2967486" cy="4878761"/>
          </a:xfrm>
        </p:grpSpPr>
        <p:sp>
          <p:nvSpPr>
            <p:cNvPr id="45" name="Rectangle 44">
              <a:extLst>
                <a:ext uri="{FF2B5EF4-FFF2-40B4-BE49-F238E27FC236}">
                  <a16:creationId xmlns:a16="http://schemas.microsoft.com/office/drawing/2014/main" id="{0BBA69ED-56D4-4C17-AA1B-40D2F6A1633D}"/>
                </a:ext>
              </a:extLst>
            </p:cNvPr>
            <p:cNvSpPr/>
            <p:nvPr/>
          </p:nvSpPr>
          <p:spPr>
            <a:xfrm>
              <a:off x="8159096" y="3145285"/>
              <a:ext cx="2967486" cy="3686819"/>
            </a:xfrm>
            <a:prstGeom prst="rect">
              <a:avLst/>
            </a:prstGeom>
            <a:solidFill>
              <a:schemeClr val="bg1"/>
            </a:solidFill>
            <a:ln>
              <a:solidFill>
                <a:srgbClr val="91CFF0"/>
              </a:solidFill>
            </a:ln>
            <a:effectLst>
              <a:outerShdw blurRad="50800" dist="38100" dir="8100000" algn="tr"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en-IN" dirty="0"/>
            </a:p>
          </p:txBody>
        </p:sp>
        <p:sp>
          <p:nvSpPr>
            <p:cNvPr id="46" name="Rectangle 45">
              <a:extLst>
                <a:ext uri="{FF2B5EF4-FFF2-40B4-BE49-F238E27FC236}">
                  <a16:creationId xmlns:a16="http://schemas.microsoft.com/office/drawing/2014/main" id="{4AF38D28-4A49-47F6-8A48-443E1AE12968}"/>
                </a:ext>
              </a:extLst>
            </p:cNvPr>
            <p:cNvSpPr/>
            <p:nvPr/>
          </p:nvSpPr>
          <p:spPr>
            <a:xfrm>
              <a:off x="8280476" y="3901302"/>
              <a:ext cx="2700670" cy="538469"/>
            </a:xfrm>
            <a:prstGeom prst="rect">
              <a:avLst/>
            </a:prstGeom>
            <a:solidFill>
              <a:srgbClr val="63D0F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47" name="Bildplatzhalter 16">
              <a:extLst>
                <a:ext uri="{FF2B5EF4-FFF2-40B4-BE49-F238E27FC236}">
                  <a16:creationId xmlns:a16="http://schemas.microsoft.com/office/drawing/2014/main" id="{78660FC9-677C-48A2-90C8-3B9AC42B227C}"/>
                </a:ext>
              </a:extLst>
            </p:cNvPr>
            <p:cNvPicPr>
              <a:picLocks noChangeAspect="1"/>
            </p:cNvPicPr>
            <p:nvPr/>
          </p:nvPicPr>
          <p:blipFill>
            <a:blip r:embed="rId5">
              <a:extLst>
                <a:ext uri="{28A0092B-C50C-407E-A947-70E740481C1C}">
                  <a14:useLocalDpi xmlns:a14="http://schemas.microsoft.com/office/drawing/2010/main" val="0"/>
                </a:ext>
              </a:extLst>
            </a:blip>
            <a:srcRect l="5335" r="5335"/>
            <a:stretch/>
          </p:blipFill>
          <p:spPr>
            <a:xfrm>
              <a:off x="8280474" y="1953343"/>
              <a:ext cx="2700672" cy="1827829"/>
            </a:xfrm>
            <a:prstGeom prst="rect">
              <a:avLst/>
            </a:prstGeom>
            <a:ln w="15875">
              <a:solidFill>
                <a:schemeClr val="accent1"/>
              </a:solidFill>
            </a:ln>
          </p:spPr>
        </p:pic>
        <p:sp>
          <p:nvSpPr>
            <p:cNvPr id="48" name="TextBox 47">
              <a:extLst>
                <a:ext uri="{FF2B5EF4-FFF2-40B4-BE49-F238E27FC236}">
                  <a16:creationId xmlns:a16="http://schemas.microsoft.com/office/drawing/2014/main" id="{D226A6A5-3876-4829-A779-7D6855B04270}"/>
                </a:ext>
              </a:extLst>
            </p:cNvPr>
            <p:cNvSpPr txBox="1"/>
            <p:nvPr/>
          </p:nvSpPr>
          <p:spPr>
            <a:xfrm>
              <a:off x="8280474" y="3880692"/>
              <a:ext cx="2711307" cy="584775"/>
            </a:xfrm>
            <a:prstGeom prst="rect">
              <a:avLst/>
            </a:prstGeom>
            <a:noFill/>
            <a:ln>
              <a:noFill/>
            </a:ln>
          </p:spPr>
          <p:txBody>
            <a:bodyPr wrap="square" rtlCol="0">
              <a:spAutoFit/>
            </a:bodyPr>
            <a:lstStyle/>
            <a:p>
              <a:pPr algn="ctr"/>
              <a:r>
                <a:rPr lang="en-US" sz="1600" dirty="0" err="1">
                  <a:solidFill>
                    <a:schemeClr val="bg1"/>
                  </a:solidFill>
                  <a:latin typeface="Futura-Light" panose="020B0400000000000000" pitchFamily="34" charset="0"/>
                </a:rPr>
                <a:t>LinYi</a:t>
              </a:r>
              <a:r>
                <a:rPr lang="en-US" sz="1600" dirty="0">
                  <a:solidFill>
                    <a:schemeClr val="bg1"/>
                  </a:solidFill>
                  <a:latin typeface="Futura-Light" panose="020B0400000000000000" pitchFamily="34" charset="0"/>
                </a:rPr>
                <a:t> Connect Chemical Technology Co. Ltd.</a:t>
              </a:r>
              <a:endParaRPr lang="fr-FR" sz="1600" dirty="0">
                <a:solidFill>
                  <a:schemeClr val="bg1"/>
                </a:solidFill>
                <a:latin typeface="Futura-Light" panose="020B0400000000000000" pitchFamily="34" charset="0"/>
              </a:endParaRPr>
            </a:p>
          </p:txBody>
        </p:sp>
      </p:grpSp>
      <p:sp>
        <p:nvSpPr>
          <p:cNvPr id="50" name="TextBox 49">
            <a:extLst>
              <a:ext uri="{FF2B5EF4-FFF2-40B4-BE49-F238E27FC236}">
                <a16:creationId xmlns:a16="http://schemas.microsoft.com/office/drawing/2014/main" id="{DE4D28C3-0C46-474C-BAF5-BBBFD85AD7B0}"/>
              </a:ext>
            </a:extLst>
          </p:cNvPr>
          <p:cNvSpPr txBox="1"/>
          <p:nvPr/>
        </p:nvSpPr>
        <p:spPr>
          <a:xfrm>
            <a:off x="5102087" y="3856417"/>
            <a:ext cx="2470504" cy="2008242"/>
          </a:xfrm>
          <a:prstGeom prst="rect">
            <a:avLst/>
          </a:prstGeom>
          <a:noFill/>
        </p:spPr>
        <p:txBody>
          <a:bodyPr wrap="square" rtlCol="0">
            <a:spAutoFit/>
          </a:bodyPr>
          <a:lstStyle/>
          <a:p>
            <a:r>
              <a:rPr lang="en-US" sz="1400" dirty="0">
                <a:solidFill>
                  <a:srgbClr val="4FB9E9"/>
                </a:solidFill>
                <a:latin typeface="Futura Bk BT" panose="020B0502020204020303" pitchFamily="34" charset="0"/>
              </a:rPr>
              <a:t>PRODUCTS</a:t>
            </a:r>
            <a:br>
              <a:rPr lang="en-US" sz="1400" dirty="0">
                <a:solidFill>
                  <a:srgbClr val="4FB9E9"/>
                </a:solidFill>
                <a:latin typeface="Futura Bk BT" panose="020B0502020204020303" pitchFamily="34" charset="0"/>
              </a:rPr>
            </a:br>
            <a:r>
              <a:rPr lang="en-US" sz="1300" dirty="0">
                <a:latin typeface="Futura-Light" panose="020B0400000000000000" pitchFamily="34" charset="0"/>
              </a:rPr>
              <a:t>Color formers and intermediates for thermal paper coating</a:t>
            </a:r>
          </a:p>
          <a:p>
            <a:pPr>
              <a:lnSpc>
                <a:spcPct val="150000"/>
              </a:lnSpc>
            </a:pPr>
            <a:r>
              <a:rPr lang="en-US" sz="1300" dirty="0" err="1">
                <a:solidFill>
                  <a:srgbClr val="3B3838"/>
                </a:solidFill>
                <a:latin typeface="Futura-Light" panose="020B0400000000000000" pitchFamily="34" charset="0"/>
              </a:rPr>
              <a:t>WinCon</a:t>
            </a:r>
            <a:r>
              <a:rPr lang="en-US" sz="1300" dirty="0">
                <a:solidFill>
                  <a:srgbClr val="3B3838"/>
                </a:solidFill>
                <a:latin typeface="Futura-Light" panose="020B0400000000000000" pitchFamily="34" charset="0"/>
              </a:rPr>
              <a:t> - 2 (ODB – 2)	</a:t>
            </a:r>
          </a:p>
          <a:p>
            <a:r>
              <a:rPr lang="en-US" sz="1300" dirty="0" err="1">
                <a:solidFill>
                  <a:srgbClr val="3B3838"/>
                </a:solidFill>
                <a:latin typeface="Futura-Light" panose="020B0400000000000000" pitchFamily="34" charset="0"/>
              </a:rPr>
              <a:t>WinCon</a:t>
            </a:r>
            <a:r>
              <a:rPr lang="en-US" sz="1300" dirty="0">
                <a:solidFill>
                  <a:srgbClr val="3B3838"/>
                </a:solidFill>
                <a:latin typeface="Futura-Light" panose="020B0400000000000000" pitchFamily="34" charset="0"/>
              </a:rPr>
              <a:t> - 205 (S205)	</a:t>
            </a:r>
          </a:p>
          <a:p>
            <a:r>
              <a:rPr lang="en-US" sz="1300" dirty="0" err="1">
                <a:solidFill>
                  <a:srgbClr val="3B3838"/>
                </a:solidFill>
                <a:latin typeface="Futura-Light" panose="020B0400000000000000" pitchFamily="34" charset="0"/>
              </a:rPr>
              <a:t>WinCon</a:t>
            </a:r>
            <a:r>
              <a:rPr lang="en-US" sz="1300" dirty="0">
                <a:solidFill>
                  <a:srgbClr val="3B3838"/>
                </a:solidFill>
                <a:latin typeface="Futura-Light" panose="020B0400000000000000" pitchFamily="34" charset="0"/>
              </a:rPr>
              <a:t> - 1 (ODB – 1) 	</a:t>
            </a:r>
            <a:br>
              <a:rPr lang="en-US" sz="1300" dirty="0">
                <a:solidFill>
                  <a:srgbClr val="3B3838"/>
                </a:solidFill>
                <a:latin typeface="Futura-Light" panose="020B0400000000000000" pitchFamily="34" charset="0"/>
              </a:rPr>
            </a:br>
            <a:r>
              <a:rPr lang="en-US" sz="1300" dirty="0" err="1">
                <a:solidFill>
                  <a:srgbClr val="3B3838"/>
                </a:solidFill>
                <a:latin typeface="Futura-Light" panose="020B0400000000000000" pitchFamily="34" charset="0"/>
              </a:rPr>
              <a:t>WinCon</a:t>
            </a:r>
            <a:r>
              <a:rPr lang="en-US" sz="1300" dirty="0">
                <a:solidFill>
                  <a:srgbClr val="3B3838"/>
                </a:solidFill>
                <a:latin typeface="Futura-Light" panose="020B0400000000000000" pitchFamily="34" charset="0"/>
              </a:rPr>
              <a:t> - Green (I-2GN)</a:t>
            </a:r>
            <a:endParaRPr lang="en-IN" sz="1300" dirty="0">
              <a:solidFill>
                <a:srgbClr val="3B3838"/>
              </a:solidFill>
              <a:latin typeface="Futura-Light" panose="020B0400000000000000" pitchFamily="34" charset="0"/>
            </a:endParaRPr>
          </a:p>
          <a:p>
            <a:r>
              <a:rPr lang="en-IN" sz="1300" dirty="0">
                <a:solidFill>
                  <a:srgbClr val="3B3838"/>
                </a:solidFill>
                <a:latin typeface="Futura-Light" panose="020B0400000000000000" pitchFamily="34" charset="0"/>
              </a:rPr>
              <a:t>MMD/DPA 		</a:t>
            </a:r>
          </a:p>
          <a:p>
            <a:r>
              <a:rPr lang="en-IN" sz="1300" dirty="0">
                <a:solidFill>
                  <a:srgbClr val="3B3838"/>
                </a:solidFill>
                <a:latin typeface="Futura-Light" panose="020B0400000000000000" pitchFamily="34" charset="0"/>
              </a:rPr>
              <a:t>BBA/Keto Acid	</a:t>
            </a:r>
          </a:p>
        </p:txBody>
      </p:sp>
      <p:sp>
        <p:nvSpPr>
          <p:cNvPr id="51" name="TextBox 50">
            <a:extLst>
              <a:ext uri="{FF2B5EF4-FFF2-40B4-BE49-F238E27FC236}">
                <a16:creationId xmlns:a16="http://schemas.microsoft.com/office/drawing/2014/main" id="{0502D773-B38F-4ACB-B9CA-2DFCAD8936F5}"/>
              </a:ext>
            </a:extLst>
          </p:cNvPr>
          <p:cNvSpPr txBox="1"/>
          <p:nvPr/>
        </p:nvSpPr>
        <p:spPr>
          <a:xfrm>
            <a:off x="1563757" y="3882374"/>
            <a:ext cx="2442946" cy="1215717"/>
          </a:xfrm>
          <a:prstGeom prst="rect">
            <a:avLst/>
          </a:prstGeom>
          <a:noFill/>
        </p:spPr>
        <p:txBody>
          <a:bodyPr wrap="square" rtlCol="0">
            <a:spAutoFit/>
          </a:bodyPr>
          <a:lstStyle/>
          <a:p>
            <a:pPr>
              <a:lnSpc>
                <a:spcPct val="150000"/>
              </a:lnSpc>
            </a:pPr>
            <a:r>
              <a:rPr lang="en-US" sz="1400" dirty="0">
                <a:solidFill>
                  <a:srgbClr val="4FB9E9"/>
                </a:solidFill>
                <a:latin typeface="Futura Bk BT" panose="020B0502020204020303" pitchFamily="34" charset="0"/>
              </a:rPr>
              <a:t>PRODUCTS</a:t>
            </a:r>
          </a:p>
          <a:p>
            <a:r>
              <a:rPr lang="en-US" sz="1300" dirty="0">
                <a:solidFill>
                  <a:schemeClr val="bg2">
                    <a:lumMod val="25000"/>
                  </a:schemeClr>
                </a:solidFill>
                <a:latin typeface="Futura-Light" panose="020B0400000000000000" pitchFamily="34" charset="0"/>
              </a:rPr>
              <a:t>1,2,3 Benzotriazole  	</a:t>
            </a:r>
          </a:p>
          <a:p>
            <a:r>
              <a:rPr lang="en-US" sz="1300" dirty="0" err="1">
                <a:solidFill>
                  <a:schemeClr val="bg2">
                    <a:lumMod val="25000"/>
                  </a:schemeClr>
                </a:solidFill>
                <a:latin typeface="Futura-Light" panose="020B0400000000000000" pitchFamily="34" charset="0"/>
              </a:rPr>
              <a:t>Tolyltriazole</a:t>
            </a:r>
            <a:r>
              <a:rPr lang="en-US" sz="1300" dirty="0">
                <a:solidFill>
                  <a:schemeClr val="bg2">
                    <a:lumMod val="25000"/>
                  </a:schemeClr>
                </a:solidFill>
                <a:latin typeface="Futura-Light" panose="020B0400000000000000" pitchFamily="34" charset="0"/>
              </a:rPr>
              <a:t> &amp; salts	</a:t>
            </a:r>
          </a:p>
          <a:p>
            <a:r>
              <a:rPr lang="en-US" sz="1300" dirty="0">
                <a:solidFill>
                  <a:schemeClr val="bg2">
                    <a:lumMod val="25000"/>
                  </a:schemeClr>
                </a:solidFill>
                <a:latin typeface="Futura-Light" panose="020B0400000000000000" pitchFamily="34" charset="0"/>
              </a:rPr>
              <a:t>5-Methylbenzotriazole 	</a:t>
            </a:r>
          </a:p>
          <a:p>
            <a:r>
              <a:rPr lang="en-US" sz="1300" dirty="0">
                <a:solidFill>
                  <a:schemeClr val="bg2">
                    <a:lumMod val="25000"/>
                  </a:schemeClr>
                </a:solidFill>
                <a:latin typeface="Futura-Light" panose="020B0400000000000000" pitchFamily="34" charset="0"/>
              </a:rPr>
              <a:t>Bisphenol S 		</a:t>
            </a:r>
            <a:endParaRPr lang="en-IN" sz="1300" dirty="0">
              <a:solidFill>
                <a:schemeClr val="bg2">
                  <a:lumMod val="25000"/>
                </a:schemeClr>
              </a:solidFill>
              <a:latin typeface="Futura-Light" panose="020B0400000000000000" pitchFamily="34" charset="0"/>
            </a:endParaRPr>
          </a:p>
        </p:txBody>
      </p:sp>
      <p:sp>
        <p:nvSpPr>
          <p:cNvPr id="52" name="TextBox 51">
            <a:extLst>
              <a:ext uri="{FF2B5EF4-FFF2-40B4-BE49-F238E27FC236}">
                <a16:creationId xmlns:a16="http://schemas.microsoft.com/office/drawing/2014/main" id="{FFF90F3F-7B04-4F2A-B1E6-59C0CB7B4D7B}"/>
              </a:ext>
            </a:extLst>
          </p:cNvPr>
          <p:cNvSpPr txBox="1"/>
          <p:nvPr/>
        </p:nvSpPr>
        <p:spPr>
          <a:xfrm>
            <a:off x="8680174" y="3856417"/>
            <a:ext cx="2443096" cy="1315745"/>
          </a:xfrm>
          <a:prstGeom prst="rect">
            <a:avLst/>
          </a:prstGeom>
          <a:noFill/>
        </p:spPr>
        <p:txBody>
          <a:bodyPr wrap="square" rtlCol="0">
            <a:spAutoFit/>
          </a:bodyPr>
          <a:lstStyle/>
          <a:p>
            <a:pPr>
              <a:lnSpc>
                <a:spcPct val="150000"/>
              </a:lnSpc>
            </a:pPr>
            <a:r>
              <a:rPr lang="en-US" sz="1400" dirty="0">
                <a:solidFill>
                  <a:srgbClr val="4FB9E9"/>
                </a:solidFill>
                <a:latin typeface="Futura Bk BT" panose="020B0502020204020303" pitchFamily="34" charset="0"/>
              </a:rPr>
              <a:t>PRODUCTS</a:t>
            </a:r>
          </a:p>
          <a:p>
            <a:pPr>
              <a:lnSpc>
                <a:spcPct val="150000"/>
              </a:lnSpc>
            </a:pPr>
            <a:r>
              <a:rPr lang="en-US" sz="1300" dirty="0" err="1">
                <a:solidFill>
                  <a:srgbClr val="3B3838"/>
                </a:solidFill>
                <a:latin typeface="Futura-Light" panose="020B0400000000000000" pitchFamily="34" charset="0"/>
              </a:rPr>
              <a:t>Ethylbenzyl</a:t>
            </a:r>
            <a:r>
              <a:rPr lang="en-US" sz="1300" dirty="0">
                <a:solidFill>
                  <a:srgbClr val="3B3838"/>
                </a:solidFill>
                <a:latin typeface="Futura-Light" panose="020B0400000000000000" pitchFamily="34" charset="0"/>
              </a:rPr>
              <a:t> Chloride (EBC) </a:t>
            </a:r>
          </a:p>
          <a:p>
            <a:r>
              <a:rPr lang="en-US" sz="1300" dirty="0">
                <a:solidFill>
                  <a:srgbClr val="3B3838"/>
                </a:solidFill>
                <a:latin typeface="Futura-Light" panose="020B0400000000000000" pitchFamily="34" charset="0"/>
              </a:rPr>
              <a:t>Methylbenzyl Chloride (MBC)</a:t>
            </a:r>
          </a:p>
          <a:p>
            <a:r>
              <a:rPr lang="en-US" sz="1300" dirty="0">
                <a:solidFill>
                  <a:srgbClr val="3B3838"/>
                </a:solidFill>
                <a:latin typeface="Futura-Light" panose="020B0400000000000000" pitchFamily="34" charset="0"/>
              </a:rPr>
              <a:t>Quaternary Ammonium Compounds</a:t>
            </a:r>
            <a:endParaRPr lang="en-IN" sz="1300" dirty="0">
              <a:solidFill>
                <a:srgbClr val="3B3838"/>
              </a:solidFill>
              <a:latin typeface="Futura-Light" panose="020B0400000000000000" pitchFamily="34" charset="0"/>
            </a:endParaRPr>
          </a:p>
        </p:txBody>
      </p:sp>
      <p:pic>
        <p:nvPicPr>
          <p:cNvPr id="53" name="Picture 52">
            <a:extLst>
              <a:ext uri="{FF2B5EF4-FFF2-40B4-BE49-F238E27FC236}">
                <a16:creationId xmlns:a16="http://schemas.microsoft.com/office/drawing/2014/main" id="{A2FC6C75-8F80-4E9F-B72B-C0709E5A7E5F}"/>
              </a:ext>
            </a:extLst>
          </p:cNvPr>
          <p:cNvPicPr>
            <a:picLocks noChangeAspect="1"/>
          </p:cNvPicPr>
          <p:nvPr/>
        </p:nvPicPr>
        <p:blipFill rotWithShape="1">
          <a:blip r:embed="rId6">
            <a:extLst>
              <a:ext uri="{28A0092B-C50C-407E-A947-70E740481C1C}">
                <a14:useLocalDpi xmlns:a14="http://schemas.microsoft.com/office/drawing/2010/main" val="0"/>
              </a:ext>
            </a:extLst>
          </a:blip>
          <a:srcRect r="36511"/>
          <a:stretch/>
        </p:blipFill>
        <p:spPr>
          <a:xfrm>
            <a:off x="9816525" y="4496050"/>
            <a:ext cx="2594344" cy="2361950"/>
          </a:xfrm>
          <a:prstGeom prst="rect">
            <a:avLst/>
          </a:prstGeom>
        </p:spPr>
      </p:pic>
    </p:spTree>
    <p:extLst>
      <p:ext uri="{BB962C8B-B14F-4D97-AF65-F5344CB8AC3E}">
        <p14:creationId xmlns:p14="http://schemas.microsoft.com/office/powerpoint/2010/main" val="17383770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0.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7F6EAD0-9C1F-4BDF-B86D-F2F24DE5FB5A}"/>
              </a:ext>
            </a:extLst>
          </p:cNvPr>
          <p:cNvPicPr>
            <a:picLocks noChangeAspect="1"/>
          </p:cNvPicPr>
          <p:nvPr/>
        </p:nvPicPr>
        <p:blipFill rotWithShape="1">
          <a:blip r:embed="rId2">
            <a:extLst>
              <a:ext uri="{28A0092B-C50C-407E-A947-70E740481C1C}">
                <a14:useLocalDpi xmlns:a14="http://schemas.microsoft.com/office/drawing/2010/main" val="0"/>
              </a:ext>
            </a:extLst>
          </a:blip>
          <a:srcRect b="6104"/>
          <a:stretch/>
        </p:blipFill>
        <p:spPr>
          <a:xfrm>
            <a:off x="-20877" y="-22449"/>
            <a:ext cx="12212877" cy="6880449"/>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METAL SURFACE </a:t>
            </a:r>
            <a:r>
              <a:rPr lang="de-DE" sz="5000" spc="-150" dirty="0">
                <a:solidFill>
                  <a:schemeClr val="bg1"/>
                </a:solidFill>
                <a:latin typeface="Futura Bk BT" panose="020B0502020204020303" pitchFamily="34" charset="0"/>
              </a:rPr>
              <a:t>TREATMENT</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Fluoro Derivatives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Organic Titanates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4CCCDFCD-DA79-427C-B8A8-0043C714B021}"/>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8D7E5282-253E-458B-BEFD-C4F5AF668C92}"/>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B8B25095-4162-46CB-811C-92FB58C269A5}"/>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4311F558-94F0-452F-96ED-5D7CB04B2396}"/>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C3CD96EF-80C0-4599-8824-0F870489E011}"/>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DFC6C761-6BF2-42E4-9093-F809E215D46A}"/>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91A95A20-17DA-41FB-A838-1A52C3E79FBF}"/>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529952F4-4014-41BF-89AE-912F87995084}"/>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8" name="object 21">
            <a:hlinkClick r:id="rId10" action="ppaction://hlinksldjump"/>
            <a:extLst>
              <a:ext uri="{FF2B5EF4-FFF2-40B4-BE49-F238E27FC236}">
                <a16:creationId xmlns:a16="http://schemas.microsoft.com/office/drawing/2014/main" id="{5D074F39-3311-41E7-8321-FB0ACA103A9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7291259C-B6A1-4794-8234-AAB557A0938E}"/>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D7F24A13-F1B5-4B90-A9BC-EAD656651322}"/>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CCFF92F1-C962-42D1-A626-8FBAC6F515BE}"/>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1" action="ppaction://hlinksldjump"/>
              <a:extLst>
                <a:ext uri="{FF2B5EF4-FFF2-40B4-BE49-F238E27FC236}">
                  <a16:creationId xmlns:a16="http://schemas.microsoft.com/office/drawing/2014/main" id="{3E9209FD-AFEA-47ED-8B9F-457F10A45CBD}"/>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999617272"/>
      </p:ext>
    </p:extLst>
  </p:cSld>
  <p:clrMapOvr>
    <a:masterClrMapping/>
  </p:clrMapOvr>
</p:sld>
</file>

<file path=ppt/slides/slide101.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C112759E-29F4-413A-B6B0-6D094230C9AF}"/>
              </a:ext>
            </a:extLst>
          </p:cNvPr>
          <p:cNvPicPr>
            <a:picLocks noChangeAspect="1"/>
          </p:cNvPicPr>
          <p:nvPr/>
        </p:nvPicPr>
        <p:blipFill rotWithShape="1">
          <a:blip r:embed="rId2">
            <a:extLst>
              <a:ext uri="{28A0092B-C50C-407E-A947-70E740481C1C}">
                <a14:useLocalDpi xmlns:a14="http://schemas.microsoft.com/office/drawing/2010/main" val="0"/>
              </a:ext>
            </a:extLst>
          </a:blip>
          <a:srcRect b="6104"/>
          <a:stretch/>
        </p:blipFill>
        <p:spPr>
          <a:xfrm>
            <a:off x="-20877" y="-22449"/>
            <a:ext cx="12212877" cy="6880449"/>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METAL SURFACE </a:t>
            </a:r>
            <a:r>
              <a:rPr lang="de-DE" sz="5000" spc="-150" dirty="0">
                <a:solidFill>
                  <a:schemeClr val="bg1"/>
                </a:solidFill>
                <a:latin typeface="Futura Bk BT" panose="020B0502020204020303" pitchFamily="34" charset="0"/>
              </a:rPr>
              <a:t>TREATMENT</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Fluoro Derivatives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Organic Titanates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BFC0C08E-64A3-4519-9ACD-7EA987E87748}"/>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641D5CB7-828C-424A-A0D6-3432FEE722D5}"/>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44B18E2A-D66C-4110-BC0D-D598068309CA}"/>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2DD54414-BC2B-4311-8319-F1E1C92A7697}"/>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E1BD7A7D-F419-4872-B22B-197E8B7FC08F}"/>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8FFDF030-A982-4C95-A340-1E3232D44578}"/>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3783070C-8130-4954-A2CC-90969020B8B7}"/>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D35AC2D0-0BBC-4B15-8467-D0DD8CA378EC}"/>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986B1DAF-4754-452D-95B5-3A89EB6DED63}"/>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Biocides &amp; Preservatives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Benzisothiazolin-3-one (BIT)</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BIT 20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CIT 15</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DFE</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ICB </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ICF</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9" name="object 21">
            <a:hlinkClick r:id="rId10" action="ppaction://hlinksldjump"/>
            <a:extLst>
              <a:ext uri="{FF2B5EF4-FFF2-40B4-BE49-F238E27FC236}">
                <a16:creationId xmlns:a16="http://schemas.microsoft.com/office/drawing/2014/main" id="{87B166AE-1788-41AE-A2E5-2B6828A2D42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0" name="Group 19">
            <a:extLst>
              <a:ext uri="{FF2B5EF4-FFF2-40B4-BE49-F238E27FC236}">
                <a16:creationId xmlns:a16="http://schemas.microsoft.com/office/drawing/2014/main" id="{42552ECC-3CA5-48C8-9DC2-CD2C0BA486BE}"/>
              </a:ext>
            </a:extLst>
          </p:cNvPr>
          <p:cNvGrpSpPr/>
          <p:nvPr/>
        </p:nvGrpSpPr>
        <p:grpSpPr>
          <a:xfrm>
            <a:off x="11069815" y="0"/>
            <a:ext cx="736181" cy="614143"/>
            <a:chOff x="11069815" y="0"/>
            <a:chExt cx="736181" cy="614143"/>
          </a:xfrm>
        </p:grpSpPr>
        <p:sp>
          <p:nvSpPr>
            <p:cNvPr id="21" name="object 14">
              <a:extLst>
                <a:ext uri="{FF2B5EF4-FFF2-40B4-BE49-F238E27FC236}">
                  <a16:creationId xmlns:a16="http://schemas.microsoft.com/office/drawing/2014/main" id="{AF7203B4-3BEF-41E0-8ED2-C7CF44FC00D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BDBEF512-DF07-4B86-88EF-5E01E056B03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1" action="ppaction://hlinksldjump"/>
              <a:extLst>
                <a:ext uri="{FF2B5EF4-FFF2-40B4-BE49-F238E27FC236}">
                  <a16:creationId xmlns:a16="http://schemas.microsoft.com/office/drawing/2014/main" id="{F2295BB6-75AE-4525-B45D-7B6382589F1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114415542"/>
      </p:ext>
    </p:extLst>
  </p:cSld>
  <p:clrMapOvr>
    <a:masterClrMapping/>
  </p:clrMapOvr>
</p:sld>
</file>

<file path=ppt/slides/slide102.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C112759E-29F4-413A-B6B0-6D094230C9AF}"/>
              </a:ext>
            </a:extLst>
          </p:cNvPr>
          <p:cNvPicPr>
            <a:picLocks noChangeAspect="1"/>
          </p:cNvPicPr>
          <p:nvPr/>
        </p:nvPicPr>
        <p:blipFill rotWithShape="1">
          <a:blip r:embed="rId2">
            <a:extLst>
              <a:ext uri="{28A0092B-C50C-407E-A947-70E740481C1C}">
                <a14:useLocalDpi xmlns:a14="http://schemas.microsoft.com/office/drawing/2010/main" val="0"/>
              </a:ext>
            </a:extLst>
          </a:blip>
          <a:srcRect b="6104"/>
          <a:stretch/>
        </p:blipFill>
        <p:spPr>
          <a:xfrm>
            <a:off x="-20877" y="-22449"/>
            <a:ext cx="12212877" cy="6880449"/>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METAL SURFACE </a:t>
            </a:r>
            <a:r>
              <a:rPr lang="de-DE" sz="5000" spc="-150" dirty="0">
                <a:solidFill>
                  <a:schemeClr val="bg1"/>
                </a:solidFill>
                <a:latin typeface="Futura Bk BT" panose="020B0502020204020303" pitchFamily="34" charset="0"/>
              </a:rPr>
              <a:t>TREATMENT</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Fluoro Derivatives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Organic Titanates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1E7F249B-CF6C-47FB-9C3E-0895B601FC59}"/>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A84E3A46-3A01-4461-8156-AB9724347E9C}"/>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1D8E4DE2-1CC0-48A2-8BF7-713FF9DE4391}"/>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9913F855-2AA7-4C2D-B539-749213F8D68D}"/>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6750BCBD-42FB-4FDE-9DDD-E4670961D3A2}"/>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573EDBC4-3E4E-496B-BEF5-90F5B64BA1D0}"/>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663AC63E-A23F-4A7D-90A8-30632008723E}"/>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B510828A-FCA9-456D-BEF2-BE732C28CA18}"/>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168B01A3-ECD6-49C6-84B0-4C1957E75EDC}"/>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Chelates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Glycolic acid</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Sodium glucoheptonate (H-Quest A300)</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9" name="object 21">
            <a:hlinkClick r:id="rId10" action="ppaction://hlinksldjump"/>
            <a:extLst>
              <a:ext uri="{FF2B5EF4-FFF2-40B4-BE49-F238E27FC236}">
                <a16:creationId xmlns:a16="http://schemas.microsoft.com/office/drawing/2014/main" id="{87B166AE-1788-41AE-A2E5-2B6828A2D42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0" name="Group 19">
            <a:extLst>
              <a:ext uri="{FF2B5EF4-FFF2-40B4-BE49-F238E27FC236}">
                <a16:creationId xmlns:a16="http://schemas.microsoft.com/office/drawing/2014/main" id="{42552ECC-3CA5-48C8-9DC2-CD2C0BA486BE}"/>
              </a:ext>
            </a:extLst>
          </p:cNvPr>
          <p:cNvGrpSpPr/>
          <p:nvPr/>
        </p:nvGrpSpPr>
        <p:grpSpPr>
          <a:xfrm>
            <a:off x="11069815" y="0"/>
            <a:ext cx="736181" cy="614143"/>
            <a:chOff x="11069815" y="0"/>
            <a:chExt cx="736181" cy="614143"/>
          </a:xfrm>
        </p:grpSpPr>
        <p:sp>
          <p:nvSpPr>
            <p:cNvPr id="21" name="object 14">
              <a:extLst>
                <a:ext uri="{FF2B5EF4-FFF2-40B4-BE49-F238E27FC236}">
                  <a16:creationId xmlns:a16="http://schemas.microsoft.com/office/drawing/2014/main" id="{AF7203B4-3BEF-41E0-8ED2-C7CF44FC00D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BDBEF512-DF07-4B86-88EF-5E01E056B03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1" action="ppaction://hlinksldjump"/>
              <a:extLst>
                <a:ext uri="{FF2B5EF4-FFF2-40B4-BE49-F238E27FC236}">
                  <a16:creationId xmlns:a16="http://schemas.microsoft.com/office/drawing/2014/main" id="{F2295BB6-75AE-4525-B45D-7B6382589F1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114415542"/>
      </p:ext>
    </p:extLst>
  </p:cSld>
  <p:clrMapOvr>
    <a:masterClrMapping/>
  </p:clrMapOvr>
</p:sld>
</file>

<file path=ppt/slides/slide103.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C112759E-29F4-413A-B6B0-6D094230C9AF}"/>
              </a:ext>
            </a:extLst>
          </p:cNvPr>
          <p:cNvPicPr>
            <a:picLocks noChangeAspect="1"/>
          </p:cNvPicPr>
          <p:nvPr/>
        </p:nvPicPr>
        <p:blipFill rotWithShape="1">
          <a:blip r:embed="rId2">
            <a:extLst>
              <a:ext uri="{28A0092B-C50C-407E-A947-70E740481C1C}">
                <a14:useLocalDpi xmlns:a14="http://schemas.microsoft.com/office/drawing/2010/main" val="0"/>
              </a:ext>
            </a:extLst>
          </a:blip>
          <a:srcRect b="6104"/>
          <a:stretch/>
        </p:blipFill>
        <p:spPr>
          <a:xfrm>
            <a:off x="-20877" y="-22449"/>
            <a:ext cx="12212877" cy="6880449"/>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METAL SURFACE </a:t>
            </a:r>
            <a:r>
              <a:rPr lang="de-DE" sz="5000" spc="-150" dirty="0">
                <a:solidFill>
                  <a:schemeClr val="bg1"/>
                </a:solidFill>
                <a:latin typeface="Futura Bk BT" panose="020B0502020204020303" pitchFamily="34" charset="0"/>
              </a:rPr>
              <a:t>TREATMENT</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Fluoro Derivatives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Organic Titanates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EF5CE0C5-C9C3-45C7-9588-F8600E6A1418}"/>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63478AC8-A242-4897-82C7-179286DAD1D1}"/>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229ADFE0-156E-4C25-BB27-9020054D20F9}"/>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A9F64275-96EB-4EE4-A8F3-BE4F794CD27B}"/>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C376FA79-1F3A-4E02-9454-D825464B6A62}"/>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4D1FA292-55EA-434B-A27C-B327E1A9B3EE}"/>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854993AC-6C27-4A43-A06E-BF858913726F}"/>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C5A3B557-415B-4AE7-88B0-C0E46A9CCF79}"/>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BC9930C1-47EB-4F49-8705-8E4EDC292046}"/>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Corrosion inhibitors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1,2,3 Benzotriazole (BTA)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Connect BT199</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Tolyltriazole 50 % sodium salt solution (TTA50)</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9" name="object 21">
            <a:hlinkClick r:id="rId10" action="ppaction://hlinksldjump"/>
            <a:extLst>
              <a:ext uri="{FF2B5EF4-FFF2-40B4-BE49-F238E27FC236}">
                <a16:creationId xmlns:a16="http://schemas.microsoft.com/office/drawing/2014/main" id="{87B166AE-1788-41AE-A2E5-2B6828A2D42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0" name="Group 19">
            <a:extLst>
              <a:ext uri="{FF2B5EF4-FFF2-40B4-BE49-F238E27FC236}">
                <a16:creationId xmlns:a16="http://schemas.microsoft.com/office/drawing/2014/main" id="{42552ECC-3CA5-48C8-9DC2-CD2C0BA486BE}"/>
              </a:ext>
            </a:extLst>
          </p:cNvPr>
          <p:cNvGrpSpPr/>
          <p:nvPr/>
        </p:nvGrpSpPr>
        <p:grpSpPr>
          <a:xfrm>
            <a:off x="11069815" y="0"/>
            <a:ext cx="736181" cy="614143"/>
            <a:chOff x="11069815" y="0"/>
            <a:chExt cx="736181" cy="614143"/>
          </a:xfrm>
        </p:grpSpPr>
        <p:sp>
          <p:nvSpPr>
            <p:cNvPr id="21" name="object 14">
              <a:extLst>
                <a:ext uri="{FF2B5EF4-FFF2-40B4-BE49-F238E27FC236}">
                  <a16:creationId xmlns:a16="http://schemas.microsoft.com/office/drawing/2014/main" id="{AF7203B4-3BEF-41E0-8ED2-C7CF44FC00D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BDBEF512-DF07-4B86-88EF-5E01E056B03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1" action="ppaction://hlinksldjump"/>
              <a:extLst>
                <a:ext uri="{FF2B5EF4-FFF2-40B4-BE49-F238E27FC236}">
                  <a16:creationId xmlns:a16="http://schemas.microsoft.com/office/drawing/2014/main" id="{F2295BB6-75AE-4525-B45D-7B6382589F1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114415542"/>
      </p:ext>
    </p:extLst>
  </p:cSld>
  <p:clrMapOvr>
    <a:masterClrMapping/>
  </p:clrMapOvr>
</p:sld>
</file>

<file path=ppt/slides/slide104.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C112759E-29F4-413A-B6B0-6D094230C9AF}"/>
              </a:ext>
            </a:extLst>
          </p:cNvPr>
          <p:cNvPicPr>
            <a:picLocks noChangeAspect="1"/>
          </p:cNvPicPr>
          <p:nvPr/>
        </p:nvPicPr>
        <p:blipFill rotWithShape="1">
          <a:blip r:embed="rId2">
            <a:extLst>
              <a:ext uri="{28A0092B-C50C-407E-A947-70E740481C1C}">
                <a14:useLocalDpi xmlns:a14="http://schemas.microsoft.com/office/drawing/2010/main" val="0"/>
              </a:ext>
            </a:extLst>
          </a:blip>
          <a:srcRect b="6104"/>
          <a:stretch/>
        </p:blipFill>
        <p:spPr>
          <a:xfrm>
            <a:off x="-20877" y="-22449"/>
            <a:ext cx="12212877" cy="6880449"/>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METAL SURFACE </a:t>
            </a:r>
            <a:r>
              <a:rPr lang="de-DE" sz="5000" spc="-150" dirty="0">
                <a:solidFill>
                  <a:schemeClr val="bg1"/>
                </a:solidFill>
                <a:latin typeface="Futura Bk BT" panose="020B0502020204020303" pitchFamily="34" charset="0"/>
              </a:rPr>
              <a:t>TREATMENT</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Fluoro Derivatives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Organic Titanates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C19D74B4-4732-4367-8386-2D0FEA3C551A}"/>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442C9729-0292-4A55-A46B-C92339DDFCF0}"/>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E9922F39-77AE-4287-B7E9-E46B16C4CBA0}"/>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26874596-D0A9-4D05-A16E-B9CD86801369}"/>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CECEAC0C-1A17-4BB9-9F52-0DF437623E2F}"/>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DAA13864-48A4-4B6D-8E8C-C5B63E6F3DE7}"/>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46D45878-20CA-412B-AC9B-332825E754CE}"/>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DC2CC115-FC42-46D1-A1E5-72A18AAF6AA4}"/>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A5D82120-1E50-46B1-B111-DA4B614487AF}"/>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Fluoro Derivatives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Hexafluorozirconic acid (HFZA)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Nickel fluoride tetrahydrate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Potassium hexafluorozirconate (PHFZ)</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9" name="object 21">
            <a:hlinkClick r:id="rId10" action="ppaction://hlinksldjump"/>
            <a:extLst>
              <a:ext uri="{FF2B5EF4-FFF2-40B4-BE49-F238E27FC236}">
                <a16:creationId xmlns:a16="http://schemas.microsoft.com/office/drawing/2014/main" id="{87B166AE-1788-41AE-A2E5-2B6828A2D42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0" name="Group 19">
            <a:extLst>
              <a:ext uri="{FF2B5EF4-FFF2-40B4-BE49-F238E27FC236}">
                <a16:creationId xmlns:a16="http://schemas.microsoft.com/office/drawing/2014/main" id="{42552ECC-3CA5-48C8-9DC2-CD2C0BA486BE}"/>
              </a:ext>
            </a:extLst>
          </p:cNvPr>
          <p:cNvGrpSpPr/>
          <p:nvPr/>
        </p:nvGrpSpPr>
        <p:grpSpPr>
          <a:xfrm>
            <a:off x="11069815" y="0"/>
            <a:ext cx="736181" cy="614143"/>
            <a:chOff x="11069815" y="0"/>
            <a:chExt cx="736181" cy="614143"/>
          </a:xfrm>
        </p:grpSpPr>
        <p:sp>
          <p:nvSpPr>
            <p:cNvPr id="21" name="object 14">
              <a:extLst>
                <a:ext uri="{FF2B5EF4-FFF2-40B4-BE49-F238E27FC236}">
                  <a16:creationId xmlns:a16="http://schemas.microsoft.com/office/drawing/2014/main" id="{AF7203B4-3BEF-41E0-8ED2-C7CF44FC00D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BDBEF512-DF07-4B86-88EF-5E01E056B03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1" action="ppaction://hlinksldjump"/>
              <a:extLst>
                <a:ext uri="{FF2B5EF4-FFF2-40B4-BE49-F238E27FC236}">
                  <a16:creationId xmlns:a16="http://schemas.microsoft.com/office/drawing/2014/main" id="{F2295BB6-75AE-4525-B45D-7B6382589F1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114415542"/>
      </p:ext>
    </p:extLst>
  </p:cSld>
  <p:clrMapOvr>
    <a:masterClrMapping/>
  </p:clrMapOvr>
</p:sld>
</file>

<file path=ppt/slides/slide105.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C112759E-29F4-413A-B6B0-6D094230C9AF}"/>
              </a:ext>
            </a:extLst>
          </p:cNvPr>
          <p:cNvPicPr>
            <a:picLocks noChangeAspect="1"/>
          </p:cNvPicPr>
          <p:nvPr/>
        </p:nvPicPr>
        <p:blipFill rotWithShape="1">
          <a:blip r:embed="rId2">
            <a:extLst>
              <a:ext uri="{28A0092B-C50C-407E-A947-70E740481C1C}">
                <a14:useLocalDpi xmlns:a14="http://schemas.microsoft.com/office/drawing/2010/main" val="0"/>
              </a:ext>
            </a:extLst>
          </a:blip>
          <a:srcRect b="6104"/>
          <a:stretch/>
        </p:blipFill>
        <p:spPr>
          <a:xfrm>
            <a:off x="-20877" y="-22449"/>
            <a:ext cx="12212877" cy="6880449"/>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METAL SURFACE </a:t>
            </a:r>
            <a:r>
              <a:rPr lang="de-DE" sz="5000" spc="-150" dirty="0">
                <a:solidFill>
                  <a:schemeClr val="bg1"/>
                </a:solidFill>
                <a:latin typeface="Futura Bk BT" panose="020B0502020204020303" pitchFamily="34" charset="0"/>
              </a:rPr>
              <a:t>TREATMENT</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Fluoro Derivatives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Organic Titanates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BB34DEB4-DDC8-492F-B5E6-90F66BBD99F0}"/>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95BDA548-714E-4493-94BB-7A29E6AC4547}"/>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1F697CA8-27CC-4629-B53B-8BFE3A966E56}"/>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EA871B9A-6CCE-4E59-A3FB-E35755E6A752}"/>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F38011AD-B3F9-4540-A40F-26B44B745CCB}"/>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F628D986-8318-44CF-996B-716A360413D3}"/>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F210118C-2D7B-4191-8A33-98F9713931E7}"/>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47628115-151F-44DA-B808-73B52C188046}"/>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CFC64254-BADE-4734-8B19-0AD16B73D5EE}"/>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Organic Titanates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Butyl titanate polymer</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Tetra isopropyl titanate (TIPT)</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Tetra-2-ethylhexyl titanate (T2EHT)</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Tetra-ethyltitanate </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Tetra-n-butyl titanate</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Titamix 80/20 (TIPT/TNBT)</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9" name="object 21">
            <a:hlinkClick r:id="rId10" action="ppaction://hlinksldjump"/>
            <a:extLst>
              <a:ext uri="{FF2B5EF4-FFF2-40B4-BE49-F238E27FC236}">
                <a16:creationId xmlns:a16="http://schemas.microsoft.com/office/drawing/2014/main" id="{87B166AE-1788-41AE-A2E5-2B6828A2D42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0" name="Group 19">
            <a:extLst>
              <a:ext uri="{FF2B5EF4-FFF2-40B4-BE49-F238E27FC236}">
                <a16:creationId xmlns:a16="http://schemas.microsoft.com/office/drawing/2014/main" id="{42552ECC-3CA5-48C8-9DC2-CD2C0BA486BE}"/>
              </a:ext>
            </a:extLst>
          </p:cNvPr>
          <p:cNvGrpSpPr/>
          <p:nvPr/>
        </p:nvGrpSpPr>
        <p:grpSpPr>
          <a:xfrm>
            <a:off x="11069815" y="0"/>
            <a:ext cx="736181" cy="614143"/>
            <a:chOff x="11069815" y="0"/>
            <a:chExt cx="736181" cy="614143"/>
          </a:xfrm>
        </p:grpSpPr>
        <p:sp>
          <p:nvSpPr>
            <p:cNvPr id="21" name="object 14">
              <a:extLst>
                <a:ext uri="{FF2B5EF4-FFF2-40B4-BE49-F238E27FC236}">
                  <a16:creationId xmlns:a16="http://schemas.microsoft.com/office/drawing/2014/main" id="{AF7203B4-3BEF-41E0-8ED2-C7CF44FC00D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BDBEF512-DF07-4B86-88EF-5E01E056B03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1" action="ppaction://hlinksldjump"/>
              <a:extLst>
                <a:ext uri="{FF2B5EF4-FFF2-40B4-BE49-F238E27FC236}">
                  <a16:creationId xmlns:a16="http://schemas.microsoft.com/office/drawing/2014/main" id="{F2295BB6-75AE-4525-B45D-7B6382589F1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114415542"/>
      </p:ext>
    </p:extLst>
  </p:cSld>
  <p:clrMapOvr>
    <a:masterClrMapping/>
  </p:clrMapOvr>
</p:sld>
</file>

<file path=ppt/slides/slide106.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C112759E-29F4-413A-B6B0-6D094230C9AF}"/>
              </a:ext>
            </a:extLst>
          </p:cNvPr>
          <p:cNvPicPr>
            <a:picLocks noChangeAspect="1"/>
          </p:cNvPicPr>
          <p:nvPr/>
        </p:nvPicPr>
        <p:blipFill rotWithShape="1">
          <a:blip r:embed="rId2">
            <a:extLst>
              <a:ext uri="{28A0092B-C50C-407E-A947-70E740481C1C}">
                <a14:useLocalDpi xmlns:a14="http://schemas.microsoft.com/office/drawing/2010/main" val="0"/>
              </a:ext>
            </a:extLst>
          </a:blip>
          <a:srcRect b="6104"/>
          <a:stretch/>
        </p:blipFill>
        <p:spPr>
          <a:xfrm>
            <a:off x="-20877" y="-22449"/>
            <a:ext cx="12212877" cy="6880449"/>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METAL SURFACE </a:t>
            </a:r>
            <a:r>
              <a:rPr lang="de-DE" sz="5000" spc="-150" dirty="0">
                <a:solidFill>
                  <a:schemeClr val="bg1"/>
                </a:solidFill>
                <a:latin typeface="Futura Bk BT" panose="020B0502020204020303" pitchFamily="34" charset="0"/>
              </a:rPr>
              <a:t>TREATMENT</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Fluoro Derivatives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Organic Titanates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133BC49A-7A54-4C7D-B2E9-9D897242B77F}"/>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2C5DFDF1-A899-4A4B-ABB2-1F99BB2F338A}"/>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684A2E0D-3588-4DF8-963D-C019E883B944}"/>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16C9DCF8-2C40-4857-9506-A9CA6D855CFE}"/>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E06FFE1F-3FFC-40C8-B078-E38646AB2EB4}"/>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B3198DDD-31E5-4003-A53D-BDD56DB200A9}"/>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C766BA67-FE04-4185-A1C1-FADC7B1BAFDB}"/>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68B16F62-2101-4F42-8565-52589F880FA1}"/>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248BF45E-4128-4A72-B5CE-E31CD4B63D96}"/>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Phosphonates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1-Hydroxyethylidene-1,1-diphosphonic acid (HEDP)</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2-Phosphonobutane-1,2,4,-tricarboxylic acid (PBTC)</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9" name="object 21">
            <a:hlinkClick r:id="rId10" action="ppaction://hlinksldjump"/>
            <a:extLst>
              <a:ext uri="{FF2B5EF4-FFF2-40B4-BE49-F238E27FC236}">
                <a16:creationId xmlns:a16="http://schemas.microsoft.com/office/drawing/2014/main" id="{87B166AE-1788-41AE-A2E5-2B6828A2D42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0" name="Group 19">
            <a:extLst>
              <a:ext uri="{FF2B5EF4-FFF2-40B4-BE49-F238E27FC236}">
                <a16:creationId xmlns:a16="http://schemas.microsoft.com/office/drawing/2014/main" id="{42552ECC-3CA5-48C8-9DC2-CD2C0BA486BE}"/>
              </a:ext>
            </a:extLst>
          </p:cNvPr>
          <p:cNvGrpSpPr/>
          <p:nvPr/>
        </p:nvGrpSpPr>
        <p:grpSpPr>
          <a:xfrm>
            <a:off x="11069815" y="0"/>
            <a:ext cx="736181" cy="614143"/>
            <a:chOff x="11069815" y="0"/>
            <a:chExt cx="736181" cy="614143"/>
          </a:xfrm>
        </p:grpSpPr>
        <p:sp>
          <p:nvSpPr>
            <p:cNvPr id="21" name="object 14">
              <a:extLst>
                <a:ext uri="{FF2B5EF4-FFF2-40B4-BE49-F238E27FC236}">
                  <a16:creationId xmlns:a16="http://schemas.microsoft.com/office/drawing/2014/main" id="{AF7203B4-3BEF-41E0-8ED2-C7CF44FC00D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BDBEF512-DF07-4B86-88EF-5E01E056B03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1" action="ppaction://hlinksldjump"/>
              <a:extLst>
                <a:ext uri="{FF2B5EF4-FFF2-40B4-BE49-F238E27FC236}">
                  <a16:creationId xmlns:a16="http://schemas.microsoft.com/office/drawing/2014/main" id="{F2295BB6-75AE-4525-B45D-7B6382589F1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114415542"/>
      </p:ext>
    </p:extLst>
  </p:cSld>
  <p:clrMapOvr>
    <a:masterClrMapping/>
  </p:clrMapOvr>
</p:sld>
</file>

<file path=ppt/slides/slide107.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C112759E-29F4-413A-B6B0-6D094230C9AF}"/>
              </a:ext>
            </a:extLst>
          </p:cNvPr>
          <p:cNvPicPr>
            <a:picLocks noChangeAspect="1"/>
          </p:cNvPicPr>
          <p:nvPr/>
        </p:nvPicPr>
        <p:blipFill rotWithShape="1">
          <a:blip r:embed="rId2">
            <a:extLst>
              <a:ext uri="{28A0092B-C50C-407E-A947-70E740481C1C}">
                <a14:useLocalDpi xmlns:a14="http://schemas.microsoft.com/office/drawing/2010/main" val="0"/>
              </a:ext>
            </a:extLst>
          </a:blip>
          <a:srcRect b="6104"/>
          <a:stretch/>
        </p:blipFill>
        <p:spPr>
          <a:xfrm>
            <a:off x="-20877" y="-22449"/>
            <a:ext cx="12212877" cy="6880449"/>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METAL SURFACE </a:t>
            </a:r>
            <a:r>
              <a:rPr lang="de-DE" sz="5000" spc="-150" dirty="0">
                <a:solidFill>
                  <a:schemeClr val="bg1"/>
                </a:solidFill>
                <a:latin typeface="Futura Bk BT" panose="020B0502020204020303" pitchFamily="34" charset="0"/>
              </a:rPr>
              <a:t>TREATMENT</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Fluoro Derivatives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Organic Titanates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0792DA6C-2991-4E4D-914A-AABF95AC3CD9}"/>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34061B09-F711-44C4-ABAC-CA8761D0AF0D}"/>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5B69A8DB-A34F-4DDC-8D68-B1DE37F620FE}"/>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42A85ACB-31DB-4F11-8826-0C72C9599860}"/>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E20F4324-AFBD-479B-B1D4-7E6FCA0DA777}"/>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778AB955-1F7D-40FB-A755-B725EAEEBA37}"/>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1DCA509E-43C8-4E2D-9767-78EF87C993CB}"/>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22F456E1-4FB1-490F-B4CF-FE7429370692}"/>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00620412-624B-4B82-8F61-3610D39E5E6F}"/>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Solvents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Phenoxyethanol</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9" name="object 21">
            <a:hlinkClick r:id="rId10" action="ppaction://hlinksldjump"/>
            <a:extLst>
              <a:ext uri="{FF2B5EF4-FFF2-40B4-BE49-F238E27FC236}">
                <a16:creationId xmlns:a16="http://schemas.microsoft.com/office/drawing/2014/main" id="{87B166AE-1788-41AE-A2E5-2B6828A2D42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0" name="Group 19">
            <a:extLst>
              <a:ext uri="{FF2B5EF4-FFF2-40B4-BE49-F238E27FC236}">
                <a16:creationId xmlns:a16="http://schemas.microsoft.com/office/drawing/2014/main" id="{42552ECC-3CA5-48C8-9DC2-CD2C0BA486BE}"/>
              </a:ext>
            </a:extLst>
          </p:cNvPr>
          <p:cNvGrpSpPr/>
          <p:nvPr/>
        </p:nvGrpSpPr>
        <p:grpSpPr>
          <a:xfrm>
            <a:off x="11069815" y="0"/>
            <a:ext cx="736181" cy="614143"/>
            <a:chOff x="11069815" y="0"/>
            <a:chExt cx="736181" cy="614143"/>
          </a:xfrm>
        </p:grpSpPr>
        <p:sp>
          <p:nvSpPr>
            <p:cNvPr id="21" name="object 14">
              <a:extLst>
                <a:ext uri="{FF2B5EF4-FFF2-40B4-BE49-F238E27FC236}">
                  <a16:creationId xmlns:a16="http://schemas.microsoft.com/office/drawing/2014/main" id="{AF7203B4-3BEF-41E0-8ED2-C7CF44FC00D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BDBEF512-DF07-4B86-88EF-5E01E056B03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1" action="ppaction://hlinksldjump"/>
              <a:extLst>
                <a:ext uri="{FF2B5EF4-FFF2-40B4-BE49-F238E27FC236}">
                  <a16:creationId xmlns:a16="http://schemas.microsoft.com/office/drawing/2014/main" id="{F2295BB6-75AE-4525-B45D-7B6382589F1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114415542"/>
      </p:ext>
    </p:extLst>
  </p:cSld>
  <p:clrMapOvr>
    <a:masterClrMapping/>
  </p:clrMapOvr>
</p:sld>
</file>

<file path=ppt/slides/slide108.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C112759E-29F4-413A-B6B0-6D094230C9AF}"/>
              </a:ext>
            </a:extLst>
          </p:cNvPr>
          <p:cNvPicPr>
            <a:picLocks noChangeAspect="1"/>
          </p:cNvPicPr>
          <p:nvPr/>
        </p:nvPicPr>
        <p:blipFill rotWithShape="1">
          <a:blip r:embed="rId2">
            <a:extLst>
              <a:ext uri="{28A0092B-C50C-407E-A947-70E740481C1C}">
                <a14:useLocalDpi xmlns:a14="http://schemas.microsoft.com/office/drawing/2010/main" val="0"/>
              </a:ext>
            </a:extLst>
          </a:blip>
          <a:srcRect b="6104"/>
          <a:stretch/>
        </p:blipFill>
        <p:spPr>
          <a:xfrm>
            <a:off x="-20877" y="-22449"/>
            <a:ext cx="12212877" cy="6880449"/>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METAL SURFACE </a:t>
            </a:r>
            <a:r>
              <a:rPr lang="de-DE" sz="5000" spc="-150" dirty="0">
                <a:solidFill>
                  <a:schemeClr val="bg1"/>
                </a:solidFill>
                <a:latin typeface="Futura Bk BT" panose="020B0502020204020303" pitchFamily="34" charset="0"/>
              </a:rPr>
              <a:t>TREATMENT</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Fluoro Derivatives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Organic Titanates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795E9AE3-41F5-4F68-8EC6-A75A02C86A75}"/>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DA4D6793-C1C9-42BC-B622-4813811F7B13}"/>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9ED01B87-D284-4DB7-B9DF-929D0FC8E7FC}"/>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E64FB481-B5AD-476D-85BA-BBDCDB4912A3}"/>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847CD01D-0199-446A-83D5-D65990332B38}"/>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A26EA9FA-4D2B-45EF-828E-C17A8EF58B44}"/>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7469129B-5A0C-4FED-89F6-35D894B051AA}"/>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4AE8E427-1850-476D-9194-E6B77686E2C3}"/>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9DB4F911-5D0C-46A8-AEFB-D674201B677A}"/>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Other products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5-Sulfosalicylic acid (5-SSA)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Titanyl sulfate</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9" name="object 21">
            <a:hlinkClick r:id="rId10" action="ppaction://hlinksldjump"/>
            <a:extLst>
              <a:ext uri="{FF2B5EF4-FFF2-40B4-BE49-F238E27FC236}">
                <a16:creationId xmlns:a16="http://schemas.microsoft.com/office/drawing/2014/main" id="{87B166AE-1788-41AE-A2E5-2B6828A2D42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0" name="Group 19">
            <a:extLst>
              <a:ext uri="{FF2B5EF4-FFF2-40B4-BE49-F238E27FC236}">
                <a16:creationId xmlns:a16="http://schemas.microsoft.com/office/drawing/2014/main" id="{42552ECC-3CA5-48C8-9DC2-CD2C0BA486BE}"/>
              </a:ext>
            </a:extLst>
          </p:cNvPr>
          <p:cNvGrpSpPr/>
          <p:nvPr/>
        </p:nvGrpSpPr>
        <p:grpSpPr>
          <a:xfrm>
            <a:off x="11069815" y="0"/>
            <a:ext cx="736181" cy="614143"/>
            <a:chOff x="11069815" y="0"/>
            <a:chExt cx="736181" cy="614143"/>
          </a:xfrm>
        </p:grpSpPr>
        <p:sp>
          <p:nvSpPr>
            <p:cNvPr id="21" name="object 14">
              <a:extLst>
                <a:ext uri="{FF2B5EF4-FFF2-40B4-BE49-F238E27FC236}">
                  <a16:creationId xmlns:a16="http://schemas.microsoft.com/office/drawing/2014/main" id="{AF7203B4-3BEF-41E0-8ED2-C7CF44FC00D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BDBEF512-DF07-4B86-88EF-5E01E056B03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1" action="ppaction://hlinksldjump"/>
              <a:extLst>
                <a:ext uri="{FF2B5EF4-FFF2-40B4-BE49-F238E27FC236}">
                  <a16:creationId xmlns:a16="http://schemas.microsoft.com/office/drawing/2014/main" id="{F2295BB6-75AE-4525-B45D-7B6382589F1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114415542"/>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DC70D50-6E18-48D0-A110-0D8D22C8E5BA}"/>
              </a:ext>
            </a:extLst>
          </p:cNvPr>
          <p:cNvPicPr>
            <a:picLocks noChangeAspect="1"/>
          </p:cNvPicPr>
          <p:nvPr/>
        </p:nvPicPr>
        <p:blipFill rotWithShape="1">
          <a:blip r:embed="rId2">
            <a:extLst>
              <a:ext uri="{28A0092B-C50C-407E-A947-70E740481C1C}">
                <a14:useLocalDpi xmlns:a14="http://schemas.microsoft.com/office/drawing/2010/main" val="0"/>
              </a:ext>
            </a:extLst>
          </a:blip>
          <a:srcRect b="16002"/>
          <a:stretch/>
        </p:blipFill>
        <p:spPr>
          <a:xfrm>
            <a:off x="-9617" y="-214"/>
            <a:ext cx="12201617" cy="6858000"/>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RESINS</a:t>
            </a:r>
            <a:endParaRPr lang="en-IN" sz="5000" dirty="0"/>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1" name="object 21">
            <a:hlinkClick r:id="rId5" action="ppaction://hlinksldjump"/>
            <a:extLst>
              <a:ext uri="{FF2B5EF4-FFF2-40B4-BE49-F238E27FC236}">
                <a16:creationId xmlns:a16="http://schemas.microsoft.com/office/drawing/2014/main" id="{90DBC1BA-71EC-4936-845F-084181C7B431}"/>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2" name="Group 11">
            <a:extLst>
              <a:ext uri="{FF2B5EF4-FFF2-40B4-BE49-F238E27FC236}">
                <a16:creationId xmlns:a16="http://schemas.microsoft.com/office/drawing/2014/main" id="{7702CADA-6195-4FA9-B1C4-4C6EFD9976FC}"/>
              </a:ext>
            </a:extLst>
          </p:cNvPr>
          <p:cNvGrpSpPr/>
          <p:nvPr/>
        </p:nvGrpSpPr>
        <p:grpSpPr>
          <a:xfrm>
            <a:off x="11069815" y="0"/>
            <a:ext cx="736181" cy="614143"/>
            <a:chOff x="11069815" y="0"/>
            <a:chExt cx="736181" cy="614143"/>
          </a:xfrm>
        </p:grpSpPr>
        <p:sp>
          <p:nvSpPr>
            <p:cNvPr id="13" name="object 14">
              <a:extLst>
                <a:ext uri="{FF2B5EF4-FFF2-40B4-BE49-F238E27FC236}">
                  <a16:creationId xmlns:a16="http://schemas.microsoft.com/office/drawing/2014/main" id="{D630806F-776E-42DE-B80A-F5C021E6F01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4" name="object 15">
              <a:extLst>
                <a:ext uri="{FF2B5EF4-FFF2-40B4-BE49-F238E27FC236}">
                  <a16:creationId xmlns:a16="http://schemas.microsoft.com/office/drawing/2014/main" id="{719EA529-7A53-44B6-9F46-A71494946EA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5" name="object 21">
              <a:hlinkClick r:id="rId6" action="ppaction://hlinksldjump"/>
              <a:extLst>
                <a:ext uri="{FF2B5EF4-FFF2-40B4-BE49-F238E27FC236}">
                  <a16:creationId xmlns:a16="http://schemas.microsoft.com/office/drawing/2014/main" id="{909686B2-B015-4680-A001-1A30C6999F45}"/>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8383663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48AF2DC1-4181-4713-9328-4AFAF7CF12F7}"/>
              </a:ext>
            </a:extLst>
          </p:cNvPr>
          <p:cNvSpPr/>
          <p:nvPr/>
        </p:nvSpPr>
        <p:spPr>
          <a:xfrm>
            <a:off x="-9617" y="6304547"/>
            <a:ext cx="10561312" cy="553453"/>
          </a:xfrm>
          <a:prstGeom prst="rect">
            <a:avLst/>
          </a:prstGeom>
          <a:solidFill>
            <a:srgbClr val="4FB9E9">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3" name="Picture 2" descr="A picture containing shape&#10;&#10;Description automatically generated">
            <a:extLst>
              <a:ext uri="{FF2B5EF4-FFF2-40B4-BE49-F238E27FC236}">
                <a16:creationId xmlns:a16="http://schemas.microsoft.com/office/drawing/2014/main" id="{C6C54D68-5BA8-438C-942D-60D1703377D3}"/>
              </a:ext>
            </a:extLst>
          </p:cNvPr>
          <p:cNvPicPr>
            <a:picLocks noChangeAspect="1"/>
          </p:cNvPicPr>
          <p:nvPr/>
        </p:nvPicPr>
        <p:blipFill rotWithShape="1">
          <a:blip r:embed="rId2">
            <a:extLst>
              <a:ext uri="{28A0092B-C50C-407E-A947-70E740481C1C}">
                <a14:useLocalDpi xmlns:a14="http://schemas.microsoft.com/office/drawing/2010/main" val="0"/>
              </a:ext>
            </a:extLst>
          </a:blip>
          <a:srcRect l="50000" b="19185"/>
          <a:stretch/>
        </p:blipFill>
        <p:spPr>
          <a:xfrm>
            <a:off x="3654285" y="808287"/>
            <a:ext cx="4883429" cy="4439831"/>
          </a:xfrm>
          <a:prstGeom prst="rect">
            <a:avLst/>
          </a:prstGeom>
        </p:spPr>
      </p:pic>
      <p:pic>
        <p:nvPicPr>
          <p:cNvPr id="261" name="Bild" descr="Bild"/>
          <p:cNvPicPr>
            <a:picLocks noChangeAspect="1"/>
          </p:cNvPicPr>
          <p:nvPr/>
        </p:nvPicPr>
        <p:blipFill>
          <a:blip r:embed="rId3"/>
          <a:stretch>
            <a:fillRect/>
          </a:stretch>
        </p:blipFill>
        <p:spPr>
          <a:xfrm>
            <a:off x="11557669" y="218017"/>
            <a:ext cx="435432" cy="390245"/>
          </a:xfrm>
          <a:prstGeom prst="rect">
            <a:avLst/>
          </a:prstGeom>
          <a:ln w="12700">
            <a:miter lim="400000"/>
          </a:ln>
        </p:spPr>
      </p:pic>
      <p:sp>
        <p:nvSpPr>
          <p:cNvPr id="267" name="Foliennumm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a:t>11</a:t>
            </a:fld>
            <a:endParaRPr/>
          </a:p>
        </p:txBody>
      </p:sp>
      <p:sp>
        <p:nvSpPr>
          <p:cNvPr id="15" name="Textplatzhalter 23">
            <a:extLst>
              <a:ext uri="{FF2B5EF4-FFF2-40B4-BE49-F238E27FC236}">
                <a16:creationId xmlns:a16="http://schemas.microsoft.com/office/drawing/2014/main" id="{8529E475-1434-407F-96EF-1C37032CC50C}"/>
              </a:ext>
            </a:extLst>
          </p:cNvPr>
          <p:cNvSpPr txBox="1">
            <a:spLocks/>
          </p:cNvSpPr>
          <p:nvPr/>
        </p:nvSpPr>
        <p:spPr>
          <a:xfrm>
            <a:off x="352106" y="289120"/>
            <a:ext cx="9640033" cy="65139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5400" dirty="0">
                <a:solidFill>
                  <a:schemeClr val="bg2">
                    <a:lumMod val="25000"/>
                  </a:schemeClr>
                </a:solidFill>
                <a:latin typeface="Futura Bk BT"/>
              </a:rPr>
              <a:t>SOURCING &amp; </a:t>
            </a:r>
            <a:r>
              <a:rPr lang="de-DE" sz="5400" dirty="0">
                <a:solidFill>
                  <a:srgbClr val="91CFF0"/>
                </a:solidFill>
                <a:latin typeface="Futura Bk BT"/>
              </a:rPr>
              <a:t>DISTRIBUTION</a:t>
            </a:r>
            <a:endParaRPr lang="de-DE" sz="5400" dirty="0">
              <a:solidFill>
                <a:srgbClr val="91CFF0"/>
              </a:solidFill>
              <a:latin typeface="Futura Bk BT" panose="020B0502020204020303" pitchFamily="34" charset="0"/>
            </a:endParaRPr>
          </a:p>
        </p:txBody>
      </p:sp>
      <p:sp>
        <p:nvSpPr>
          <p:cNvPr id="9" name="TextBox 8">
            <a:extLst>
              <a:ext uri="{FF2B5EF4-FFF2-40B4-BE49-F238E27FC236}">
                <a16:creationId xmlns:a16="http://schemas.microsoft.com/office/drawing/2014/main" id="{335788A3-B0C6-4FB0-8D51-FCD7C75F08E6}"/>
              </a:ext>
            </a:extLst>
          </p:cNvPr>
          <p:cNvSpPr txBox="1"/>
          <p:nvPr/>
        </p:nvSpPr>
        <p:spPr>
          <a:xfrm>
            <a:off x="2187533" y="1760154"/>
            <a:ext cx="3250095" cy="369332"/>
          </a:xfrm>
          <a:prstGeom prst="rect">
            <a:avLst/>
          </a:prstGeom>
          <a:noFill/>
        </p:spPr>
        <p:txBody>
          <a:bodyPr wrap="square">
            <a:spAutoFit/>
          </a:bodyPr>
          <a:lstStyle/>
          <a:p>
            <a:pPr algn="l"/>
            <a:r>
              <a:rPr lang="en-US" sz="1800" b="0" i="0" dirty="0">
                <a:solidFill>
                  <a:srgbClr val="242424"/>
                </a:solidFill>
                <a:effectLst/>
                <a:latin typeface="Futura"/>
              </a:rPr>
              <a:t>Extensive logistics network</a:t>
            </a:r>
            <a:endParaRPr lang="en-US" sz="1600" b="0" i="0" dirty="0">
              <a:solidFill>
                <a:srgbClr val="242424"/>
              </a:solidFill>
              <a:effectLst/>
              <a:latin typeface="Futura"/>
            </a:endParaRPr>
          </a:p>
        </p:txBody>
      </p:sp>
      <p:sp>
        <p:nvSpPr>
          <p:cNvPr id="11" name="TextBox 10">
            <a:extLst>
              <a:ext uri="{FF2B5EF4-FFF2-40B4-BE49-F238E27FC236}">
                <a16:creationId xmlns:a16="http://schemas.microsoft.com/office/drawing/2014/main" id="{D93D5B2C-7B58-477F-86AE-B8C6C37EFF7C}"/>
              </a:ext>
            </a:extLst>
          </p:cNvPr>
          <p:cNvSpPr txBox="1"/>
          <p:nvPr/>
        </p:nvSpPr>
        <p:spPr>
          <a:xfrm>
            <a:off x="352106" y="6406990"/>
            <a:ext cx="3670854" cy="646331"/>
          </a:xfrm>
          <a:prstGeom prst="rect">
            <a:avLst/>
          </a:prstGeom>
          <a:noFill/>
        </p:spPr>
        <p:txBody>
          <a:bodyPr wrap="square">
            <a:spAutoFit/>
          </a:bodyPr>
          <a:lstStyle/>
          <a:p>
            <a:pPr marL="0" marR="0">
              <a:spcBef>
                <a:spcPts val="0"/>
              </a:spcBef>
              <a:spcAft>
                <a:spcPts val="0"/>
              </a:spcAft>
            </a:pPr>
            <a:r>
              <a:rPr lang="en-US" sz="1800" dirty="0">
                <a:solidFill>
                  <a:srgbClr val="000000"/>
                </a:solidFill>
                <a:effectLst/>
                <a:latin typeface="Futura"/>
                <a:ea typeface="Calibri" panose="020F0502020204030204" pitchFamily="34" charset="0"/>
              </a:rPr>
              <a:t>Join Resources Build Solutions</a:t>
            </a:r>
            <a:endParaRPr lang="en-US" sz="2400" dirty="0">
              <a:effectLst/>
              <a:latin typeface="Futura"/>
              <a:ea typeface="Calibri" panose="020F0502020204030204" pitchFamily="34" charset="0"/>
            </a:endParaRPr>
          </a:p>
          <a:p>
            <a:pPr marL="0" marR="0">
              <a:spcBef>
                <a:spcPts val="0"/>
              </a:spcBef>
              <a:spcAft>
                <a:spcPts val="0"/>
              </a:spcAft>
            </a:pPr>
            <a:r>
              <a:rPr lang="en-US" sz="1800" dirty="0">
                <a:solidFill>
                  <a:srgbClr val="000000"/>
                </a:solidFill>
                <a:effectLst/>
                <a:latin typeface="Futura"/>
                <a:ea typeface="Calibri" panose="020F0502020204030204" pitchFamily="34" charset="0"/>
              </a:rPr>
              <a:t> </a:t>
            </a:r>
            <a:endParaRPr lang="en-US" sz="2400" dirty="0">
              <a:effectLst/>
              <a:latin typeface="Futura"/>
              <a:ea typeface="Calibri" panose="020F0502020204030204" pitchFamily="34" charset="0"/>
            </a:endParaRPr>
          </a:p>
        </p:txBody>
      </p:sp>
      <p:sp>
        <p:nvSpPr>
          <p:cNvPr id="10" name="AutoShape 2">
            <a:extLst>
              <a:ext uri="{FF2B5EF4-FFF2-40B4-BE49-F238E27FC236}">
                <a16:creationId xmlns:a16="http://schemas.microsoft.com/office/drawing/2014/main" id="{D7568EE4-A505-44DC-90D1-81D7180740B8}"/>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 name="TextBox 11">
            <a:extLst>
              <a:ext uri="{FF2B5EF4-FFF2-40B4-BE49-F238E27FC236}">
                <a16:creationId xmlns:a16="http://schemas.microsoft.com/office/drawing/2014/main" id="{F75D12C6-45D0-4A61-A52E-868CEFEDCDF8}"/>
              </a:ext>
            </a:extLst>
          </p:cNvPr>
          <p:cNvSpPr txBox="1"/>
          <p:nvPr/>
        </p:nvSpPr>
        <p:spPr>
          <a:xfrm>
            <a:off x="5950434" y="2145398"/>
            <a:ext cx="4680773" cy="369332"/>
          </a:xfrm>
          <a:prstGeom prst="rect">
            <a:avLst/>
          </a:prstGeom>
          <a:noFill/>
        </p:spPr>
        <p:txBody>
          <a:bodyPr wrap="square">
            <a:spAutoFit/>
          </a:bodyPr>
          <a:lstStyle/>
          <a:p>
            <a:pPr algn="l"/>
            <a:r>
              <a:rPr lang="en-US" sz="1800" i="0" dirty="0">
                <a:solidFill>
                  <a:srgbClr val="242424"/>
                </a:solidFill>
                <a:effectLst/>
                <a:latin typeface="Futura"/>
              </a:rPr>
              <a:t>Logistic platforms in major logistic hubs</a:t>
            </a:r>
            <a:endParaRPr lang="en-US" sz="1600" i="0" dirty="0">
              <a:solidFill>
                <a:srgbClr val="242424"/>
              </a:solidFill>
              <a:effectLst/>
              <a:latin typeface="Futura"/>
            </a:endParaRPr>
          </a:p>
        </p:txBody>
      </p:sp>
      <p:sp>
        <p:nvSpPr>
          <p:cNvPr id="14" name="TextBox 13">
            <a:extLst>
              <a:ext uri="{FF2B5EF4-FFF2-40B4-BE49-F238E27FC236}">
                <a16:creationId xmlns:a16="http://schemas.microsoft.com/office/drawing/2014/main" id="{3EA33B3A-58F3-4EAB-A6A7-3BD0FF7E3416}"/>
              </a:ext>
            </a:extLst>
          </p:cNvPr>
          <p:cNvSpPr txBox="1"/>
          <p:nvPr/>
        </p:nvSpPr>
        <p:spPr>
          <a:xfrm>
            <a:off x="5917303" y="2993933"/>
            <a:ext cx="2219531" cy="369332"/>
          </a:xfrm>
          <a:prstGeom prst="rect">
            <a:avLst/>
          </a:prstGeom>
          <a:noFill/>
        </p:spPr>
        <p:txBody>
          <a:bodyPr wrap="square">
            <a:spAutoFit/>
          </a:bodyPr>
          <a:lstStyle/>
          <a:p>
            <a:pPr algn="l"/>
            <a:r>
              <a:rPr lang="en-US" sz="1800" b="0" i="0" dirty="0">
                <a:solidFill>
                  <a:srgbClr val="242424"/>
                </a:solidFill>
                <a:effectLst/>
                <a:latin typeface="Futura"/>
              </a:rPr>
              <a:t>Local warehouse</a:t>
            </a:r>
            <a:endParaRPr lang="en-US" sz="1600" b="0" i="0" dirty="0">
              <a:solidFill>
                <a:srgbClr val="242424"/>
              </a:solidFill>
              <a:effectLst/>
              <a:latin typeface="Futura"/>
            </a:endParaRPr>
          </a:p>
        </p:txBody>
      </p:sp>
      <p:sp>
        <p:nvSpPr>
          <p:cNvPr id="16" name="TextBox 15">
            <a:extLst>
              <a:ext uri="{FF2B5EF4-FFF2-40B4-BE49-F238E27FC236}">
                <a16:creationId xmlns:a16="http://schemas.microsoft.com/office/drawing/2014/main" id="{712C327D-5D0D-4871-BAC5-A5BABA3F19A2}"/>
              </a:ext>
            </a:extLst>
          </p:cNvPr>
          <p:cNvSpPr txBox="1"/>
          <p:nvPr/>
        </p:nvSpPr>
        <p:spPr>
          <a:xfrm>
            <a:off x="1764647" y="3403779"/>
            <a:ext cx="3422373" cy="369332"/>
          </a:xfrm>
          <a:prstGeom prst="rect">
            <a:avLst/>
          </a:prstGeom>
          <a:noFill/>
        </p:spPr>
        <p:txBody>
          <a:bodyPr wrap="square">
            <a:spAutoFit/>
          </a:bodyPr>
          <a:lstStyle/>
          <a:p>
            <a:pPr algn="r"/>
            <a:r>
              <a:rPr lang="en-US" sz="1800" b="0" i="0" dirty="0">
                <a:solidFill>
                  <a:srgbClr val="242424"/>
                </a:solidFill>
                <a:effectLst/>
                <a:latin typeface="Futura"/>
              </a:rPr>
              <a:t>Industry range of products</a:t>
            </a:r>
            <a:endParaRPr lang="en-US" sz="1600" b="0" i="0" dirty="0">
              <a:solidFill>
                <a:srgbClr val="242424"/>
              </a:solidFill>
              <a:effectLst/>
              <a:latin typeface="Futura"/>
            </a:endParaRPr>
          </a:p>
        </p:txBody>
      </p:sp>
      <p:sp>
        <p:nvSpPr>
          <p:cNvPr id="18" name="TextBox 17">
            <a:extLst>
              <a:ext uri="{FF2B5EF4-FFF2-40B4-BE49-F238E27FC236}">
                <a16:creationId xmlns:a16="http://schemas.microsoft.com/office/drawing/2014/main" id="{FBBFD9AC-0E7B-48F7-8063-A90C2D679097}"/>
              </a:ext>
            </a:extLst>
          </p:cNvPr>
          <p:cNvSpPr txBox="1"/>
          <p:nvPr/>
        </p:nvSpPr>
        <p:spPr>
          <a:xfrm>
            <a:off x="5950434" y="3823218"/>
            <a:ext cx="3700250" cy="369332"/>
          </a:xfrm>
          <a:prstGeom prst="rect">
            <a:avLst/>
          </a:prstGeom>
          <a:noFill/>
        </p:spPr>
        <p:txBody>
          <a:bodyPr wrap="square">
            <a:spAutoFit/>
          </a:bodyPr>
          <a:lstStyle/>
          <a:p>
            <a:pPr algn="l"/>
            <a:r>
              <a:rPr lang="en-US" sz="1800" b="0" i="0" dirty="0">
                <a:solidFill>
                  <a:srgbClr val="242424"/>
                </a:solidFill>
                <a:effectLst/>
                <a:latin typeface="Futura"/>
              </a:rPr>
              <a:t>Exclusive distribution channel</a:t>
            </a:r>
            <a:endParaRPr lang="en-US" sz="1600" b="0" i="0" dirty="0">
              <a:solidFill>
                <a:srgbClr val="242424"/>
              </a:solidFill>
              <a:effectLst/>
              <a:latin typeface="Futura"/>
            </a:endParaRPr>
          </a:p>
        </p:txBody>
      </p:sp>
      <p:sp>
        <p:nvSpPr>
          <p:cNvPr id="20" name="TextBox 19">
            <a:extLst>
              <a:ext uri="{FF2B5EF4-FFF2-40B4-BE49-F238E27FC236}">
                <a16:creationId xmlns:a16="http://schemas.microsoft.com/office/drawing/2014/main" id="{9388E01A-BB55-42DA-AED0-C95647D0E3A8}"/>
              </a:ext>
            </a:extLst>
          </p:cNvPr>
          <p:cNvSpPr txBox="1"/>
          <p:nvPr/>
        </p:nvSpPr>
        <p:spPr>
          <a:xfrm>
            <a:off x="3250290" y="2583231"/>
            <a:ext cx="2219531" cy="369332"/>
          </a:xfrm>
          <a:prstGeom prst="rect">
            <a:avLst/>
          </a:prstGeom>
          <a:noFill/>
        </p:spPr>
        <p:txBody>
          <a:bodyPr wrap="square">
            <a:spAutoFit/>
          </a:bodyPr>
          <a:lstStyle/>
          <a:p>
            <a:pPr algn="l"/>
            <a:r>
              <a:rPr lang="en-US" sz="1800" b="0" i="0" dirty="0">
                <a:solidFill>
                  <a:srgbClr val="242424"/>
                </a:solidFill>
                <a:effectLst/>
                <a:latin typeface="Futura"/>
              </a:rPr>
              <a:t>Short lead times</a:t>
            </a:r>
            <a:endParaRPr lang="en-US" sz="1600" b="0" i="0" dirty="0">
              <a:solidFill>
                <a:srgbClr val="242424"/>
              </a:solidFill>
              <a:effectLst/>
              <a:latin typeface="Futura"/>
            </a:endParaRPr>
          </a:p>
        </p:txBody>
      </p:sp>
      <p:sp>
        <p:nvSpPr>
          <p:cNvPr id="22" name="TextBox 21">
            <a:extLst>
              <a:ext uri="{FF2B5EF4-FFF2-40B4-BE49-F238E27FC236}">
                <a16:creationId xmlns:a16="http://schemas.microsoft.com/office/drawing/2014/main" id="{5342B303-1844-4A69-9ACB-6332629079F4}"/>
              </a:ext>
            </a:extLst>
          </p:cNvPr>
          <p:cNvSpPr txBox="1"/>
          <p:nvPr/>
        </p:nvSpPr>
        <p:spPr>
          <a:xfrm>
            <a:off x="5917303" y="4671214"/>
            <a:ext cx="6573078" cy="861774"/>
          </a:xfrm>
          <a:prstGeom prst="rect">
            <a:avLst/>
          </a:prstGeom>
          <a:noFill/>
        </p:spPr>
        <p:txBody>
          <a:bodyPr wrap="square">
            <a:spAutoFit/>
          </a:bodyPr>
          <a:lstStyle/>
          <a:p>
            <a:pPr algn="l"/>
            <a:r>
              <a:rPr lang="en-US" sz="1800" b="0" i="0" dirty="0">
                <a:solidFill>
                  <a:srgbClr val="242424"/>
                </a:solidFill>
                <a:effectLst/>
                <a:latin typeface="Futura"/>
              </a:rPr>
              <a:t>Supply Chain management</a:t>
            </a:r>
            <a:endParaRPr lang="en-US" sz="1600" b="0" i="0" dirty="0">
              <a:solidFill>
                <a:srgbClr val="242424"/>
              </a:solidFill>
              <a:effectLst/>
              <a:latin typeface="Futura"/>
            </a:endParaRPr>
          </a:p>
          <a:p>
            <a:pPr algn="l"/>
            <a:br>
              <a:rPr lang="en-US" sz="1600" b="0" i="0" dirty="0">
                <a:solidFill>
                  <a:srgbClr val="242424"/>
                </a:solidFill>
                <a:effectLst/>
                <a:latin typeface="Futura"/>
              </a:rPr>
            </a:br>
            <a:endParaRPr lang="en-US" sz="1600" b="0" i="0" dirty="0">
              <a:solidFill>
                <a:srgbClr val="242424"/>
              </a:solidFill>
              <a:effectLst/>
              <a:latin typeface="Futura"/>
            </a:endParaRPr>
          </a:p>
        </p:txBody>
      </p:sp>
      <p:sp>
        <p:nvSpPr>
          <p:cNvPr id="24" name="TextBox 23">
            <a:extLst>
              <a:ext uri="{FF2B5EF4-FFF2-40B4-BE49-F238E27FC236}">
                <a16:creationId xmlns:a16="http://schemas.microsoft.com/office/drawing/2014/main" id="{F8E4FC08-2CF6-4524-8A5E-A659F3A4B5C2}"/>
              </a:ext>
            </a:extLst>
          </p:cNvPr>
          <p:cNvSpPr txBox="1"/>
          <p:nvPr/>
        </p:nvSpPr>
        <p:spPr>
          <a:xfrm>
            <a:off x="1583785" y="4214300"/>
            <a:ext cx="6639338" cy="369332"/>
          </a:xfrm>
          <a:prstGeom prst="rect">
            <a:avLst/>
          </a:prstGeom>
          <a:noFill/>
        </p:spPr>
        <p:txBody>
          <a:bodyPr wrap="square">
            <a:spAutoFit/>
          </a:bodyPr>
          <a:lstStyle/>
          <a:p>
            <a:r>
              <a:rPr lang="en-US" b="0" i="0" dirty="0">
                <a:solidFill>
                  <a:srgbClr val="242424"/>
                </a:solidFill>
                <a:effectLst/>
                <a:latin typeface="Futura"/>
              </a:rPr>
              <a:t>Globally active – local provider</a:t>
            </a:r>
            <a:endParaRPr lang="en-US" dirty="0">
              <a:latin typeface="Futura"/>
            </a:endParaRPr>
          </a:p>
        </p:txBody>
      </p:sp>
      <p:sp>
        <p:nvSpPr>
          <p:cNvPr id="25" name="TextBox 24">
            <a:extLst>
              <a:ext uri="{FF2B5EF4-FFF2-40B4-BE49-F238E27FC236}">
                <a16:creationId xmlns:a16="http://schemas.microsoft.com/office/drawing/2014/main" id="{AE214365-CAE4-4F26-8F3C-7886A2F150CE}"/>
              </a:ext>
            </a:extLst>
          </p:cNvPr>
          <p:cNvSpPr txBox="1"/>
          <p:nvPr/>
        </p:nvSpPr>
        <p:spPr>
          <a:xfrm>
            <a:off x="352106" y="5646311"/>
            <a:ext cx="10477617" cy="323165"/>
          </a:xfrm>
          <a:prstGeom prst="rect">
            <a:avLst/>
          </a:prstGeom>
          <a:noFill/>
        </p:spPr>
        <p:txBody>
          <a:bodyPr wrap="square">
            <a:spAutoFit/>
          </a:bodyPr>
          <a:lstStyle/>
          <a:p>
            <a:pPr marL="0" marR="0">
              <a:spcBef>
                <a:spcPts val="0"/>
              </a:spcBef>
              <a:spcAft>
                <a:spcPts val="0"/>
              </a:spcAft>
            </a:pPr>
            <a:r>
              <a:rPr lang="en-US" sz="1500" dirty="0">
                <a:solidFill>
                  <a:srgbClr val="188DC2"/>
                </a:solidFill>
                <a:effectLst/>
                <a:latin typeface="Futura"/>
                <a:ea typeface="Calibri" panose="020F0502020204030204" pitchFamily="34" charset="0"/>
              </a:rPr>
              <a:t>We connect our core competences with professional service partners, to ensure value added tailored service. </a:t>
            </a:r>
          </a:p>
        </p:txBody>
      </p:sp>
      <p:pic>
        <p:nvPicPr>
          <p:cNvPr id="27" name="Picture 26">
            <a:extLst>
              <a:ext uri="{FF2B5EF4-FFF2-40B4-BE49-F238E27FC236}">
                <a16:creationId xmlns:a16="http://schemas.microsoft.com/office/drawing/2014/main" id="{F53F6A50-9775-41B1-B142-65D0FEE1722C}"/>
              </a:ext>
            </a:extLst>
          </p:cNvPr>
          <p:cNvPicPr>
            <a:picLocks noChangeAspect="1"/>
          </p:cNvPicPr>
          <p:nvPr/>
        </p:nvPicPr>
        <p:blipFill rotWithShape="1">
          <a:blip r:embed="rId4">
            <a:extLst>
              <a:ext uri="{28A0092B-C50C-407E-A947-70E740481C1C}">
                <a14:useLocalDpi xmlns:a14="http://schemas.microsoft.com/office/drawing/2010/main" val="0"/>
              </a:ext>
            </a:extLst>
          </a:blip>
          <a:srcRect r="36511"/>
          <a:stretch/>
        </p:blipFill>
        <p:spPr>
          <a:xfrm>
            <a:off x="9816525" y="4496050"/>
            <a:ext cx="2594344" cy="2361950"/>
          </a:xfrm>
          <a:prstGeom prst="rect">
            <a:avLst/>
          </a:prstGeom>
        </p:spPr>
      </p:pic>
    </p:spTree>
    <p:extLst>
      <p:ext uri="{BB962C8B-B14F-4D97-AF65-F5344CB8AC3E}">
        <p14:creationId xmlns:p14="http://schemas.microsoft.com/office/powerpoint/2010/main" val="179693056"/>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10.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CFB553F-F359-4DCF-819F-F4CB0DDE00EA}"/>
              </a:ext>
            </a:extLst>
          </p:cNvPr>
          <p:cNvPicPr>
            <a:picLocks noChangeAspect="1"/>
          </p:cNvPicPr>
          <p:nvPr/>
        </p:nvPicPr>
        <p:blipFill rotWithShape="1">
          <a:blip r:embed="rId2">
            <a:extLst>
              <a:ext uri="{28A0092B-C50C-407E-A947-70E740481C1C}">
                <a14:useLocalDpi xmlns:a14="http://schemas.microsoft.com/office/drawing/2010/main" val="0"/>
              </a:ext>
            </a:extLst>
          </a:blip>
          <a:srcRect b="6786"/>
          <a:stretch/>
        </p:blipFill>
        <p:spPr>
          <a:xfrm>
            <a:off x="-14948" y="-8353"/>
            <a:ext cx="12206949" cy="6866353"/>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spc="-150" dirty="0">
                <a:solidFill>
                  <a:srgbClr val="91CFF0"/>
                </a:solidFill>
                <a:latin typeface="Futura Bk BT" panose="020B0502020204020303" pitchFamily="34" charset="0"/>
              </a:rPr>
              <a:t>RESINS</a:t>
            </a:r>
            <a:endParaRPr lang="en-IN" sz="5000" dirty="0"/>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3" name="Table 113">
            <a:extLst>
              <a:ext uri="{FF2B5EF4-FFF2-40B4-BE49-F238E27FC236}">
                <a16:creationId xmlns:a16="http://schemas.microsoft.com/office/drawing/2014/main" id="{B76E372D-4D1E-4088-8345-AB73B681F713}"/>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2608899">
                  <a:extLst>
                    <a:ext uri="{9D8B030D-6E8A-4147-A177-3AD203B41FA5}">
                      <a16:colId xmlns:a16="http://schemas.microsoft.com/office/drawing/2014/main" val="27093299"/>
                    </a:ext>
                  </a:extLst>
                </a:gridCol>
                <a:gridCol w="2024681">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Functions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Adhesion Promoter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Antioxidant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Biocide</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Catalyst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Crosslinker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Curing Agent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Drying Agent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Flame Retardant</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Formaldehyde Scavenger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Hardener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Intermediate</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Modifier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Monomer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Plasticizer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Processing</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Reactive Diluent</a:t>
                      </a: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graphicFrame>
        <p:nvGraphicFramePr>
          <p:cNvPr id="114" name="Table 114">
            <a:extLst>
              <a:ext uri="{FF2B5EF4-FFF2-40B4-BE49-F238E27FC236}">
                <a16:creationId xmlns:a16="http://schemas.microsoft.com/office/drawing/2014/main" id="{FFA4A59A-2E3B-4230-8E08-EE2BE7633ABE}"/>
              </a:ext>
            </a:extLst>
          </p:cNvPr>
          <p:cNvGraphicFramePr>
            <a:graphicFrameLocks noGrp="1"/>
          </p:cNvGraphicFramePr>
          <p:nvPr/>
        </p:nvGraphicFramePr>
        <p:xfrm>
          <a:off x="1813154" y="2061430"/>
          <a:ext cx="4233706" cy="4338178"/>
        </p:xfrm>
        <a:graphic>
          <a:graphicData uri="http://schemas.openxmlformats.org/drawingml/2006/table">
            <a:tbl>
              <a:tblPr firstRow="1" bandRow="1">
                <a:tableStyleId>{5C22544A-7EE6-4342-B048-85BDC9FD1C3A}</a:tableStyleId>
              </a:tblPr>
              <a:tblGrid>
                <a:gridCol w="2227218">
                  <a:extLst>
                    <a:ext uri="{9D8B030D-6E8A-4147-A177-3AD203B41FA5}">
                      <a16:colId xmlns:a16="http://schemas.microsoft.com/office/drawing/2014/main" val="27093299"/>
                    </a:ext>
                  </a:extLst>
                </a:gridCol>
                <a:gridCol w="2006488">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Acrylic Resins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Alkyd Resins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Biocide</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Coating</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Epoxy Resins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Formaldehyde Resin</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Foundry Resins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Ion Exchange Resins</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Melamin-Formaldehyde Resins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Polyester Resins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Polyimide</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Polyurethane Resins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Printing Inks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Resins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Rubber</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Solvent</a:t>
                      </a: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15" name="object 21">
            <a:hlinkClick r:id="rId4" action="ppaction://hlinksldjump"/>
            <a:extLst>
              <a:ext uri="{FF2B5EF4-FFF2-40B4-BE49-F238E27FC236}">
                <a16:creationId xmlns:a16="http://schemas.microsoft.com/office/drawing/2014/main" id="{1952C694-3CDE-4BFC-859F-C9BAC264505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6" name="Group 15">
            <a:extLst>
              <a:ext uri="{FF2B5EF4-FFF2-40B4-BE49-F238E27FC236}">
                <a16:creationId xmlns:a16="http://schemas.microsoft.com/office/drawing/2014/main" id="{1ED44545-8BEB-4897-80EB-F56406511612}"/>
              </a:ext>
            </a:extLst>
          </p:cNvPr>
          <p:cNvGrpSpPr/>
          <p:nvPr/>
        </p:nvGrpSpPr>
        <p:grpSpPr>
          <a:xfrm>
            <a:off x="11069815" y="0"/>
            <a:ext cx="736181" cy="614143"/>
            <a:chOff x="11069815" y="0"/>
            <a:chExt cx="736181" cy="614143"/>
          </a:xfrm>
        </p:grpSpPr>
        <p:sp>
          <p:nvSpPr>
            <p:cNvPr id="17" name="object 14">
              <a:extLst>
                <a:ext uri="{FF2B5EF4-FFF2-40B4-BE49-F238E27FC236}">
                  <a16:creationId xmlns:a16="http://schemas.microsoft.com/office/drawing/2014/main" id="{D183E38F-EA3C-4979-9934-7BDD740A9E4C}"/>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8" name="object 15">
              <a:extLst>
                <a:ext uri="{FF2B5EF4-FFF2-40B4-BE49-F238E27FC236}">
                  <a16:creationId xmlns:a16="http://schemas.microsoft.com/office/drawing/2014/main" id="{6BDE8AB1-0EB5-489D-B176-9542C9EF63D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9" name="object 21">
              <a:hlinkClick r:id="rId5" action="ppaction://hlinksldjump"/>
              <a:extLst>
                <a:ext uri="{FF2B5EF4-FFF2-40B4-BE49-F238E27FC236}">
                  <a16:creationId xmlns:a16="http://schemas.microsoft.com/office/drawing/2014/main" id="{7AE9DDF0-6CAF-4704-8299-5828105339E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069379640"/>
      </p:ext>
    </p:extLst>
  </p:cSld>
  <p:clrMapOvr>
    <a:masterClrMapping/>
  </p:clrMapOvr>
</p:sld>
</file>

<file path=ppt/slides/slide111.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CFB553F-F359-4DCF-819F-F4CB0DDE00EA}"/>
              </a:ext>
            </a:extLst>
          </p:cNvPr>
          <p:cNvPicPr>
            <a:picLocks noChangeAspect="1"/>
          </p:cNvPicPr>
          <p:nvPr/>
        </p:nvPicPr>
        <p:blipFill rotWithShape="1">
          <a:blip r:embed="rId2">
            <a:extLst>
              <a:ext uri="{28A0092B-C50C-407E-A947-70E740481C1C}">
                <a14:useLocalDpi xmlns:a14="http://schemas.microsoft.com/office/drawing/2010/main" val="0"/>
              </a:ext>
            </a:extLst>
          </a:blip>
          <a:srcRect b="6786"/>
          <a:stretch/>
        </p:blipFill>
        <p:spPr>
          <a:xfrm>
            <a:off x="-14948" y="-8353"/>
            <a:ext cx="12206949" cy="6866353"/>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spc="-150" dirty="0">
                <a:solidFill>
                  <a:srgbClr val="91CFF0"/>
                </a:solidFill>
                <a:latin typeface="Futura Bk BT" panose="020B0502020204020303" pitchFamily="34" charset="0"/>
              </a:rPr>
              <a:t>RESINS</a:t>
            </a:r>
            <a:endParaRPr lang="en-IN" sz="5000" dirty="0"/>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3" name="Table 113">
            <a:extLst>
              <a:ext uri="{FF2B5EF4-FFF2-40B4-BE49-F238E27FC236}">
                <a16:creationId xmlns:a16="http://schemas.microsoft.com/office/drawing/2014/main" id="{3FC9A396-0E4D-4875-BB8C-9C0F7FC005C7}"/>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4323043">
                  <a:extLst>
                    <a:ext uri="{9D8B030D-6E8A-4147-A177-3AD203B41FA5}">
                      <a16:colId xmlns:a16="http://schemas.microsoft.com/office/drawing/2014/main" val="27093299"/>
                    </a:ext>
                  </a:extLst>
                </a:gridCol>
                <a:gridCol w="310537">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Functions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Solvent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Stabilizer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Surface Modifier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Tackifier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Viscosity Modifier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Water Scavenger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Wetting Agent</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243840" indent="-231775">
                        <a:spcBef>
                          <a:spcPts val="380"/>
                        </a:spcBef>
                        <a:buClr>
                          <a:srgbClr val="FFFFFF"/>
                        </a:buClr>
                        <a:buFontTx/>
                        <a:buChar char="•"/>
                        <a:tabLst>
                          <a:tab pos="244475" algn="l"/>
                        </a:tabLst>
                      </a:pPr>
                      <a:endParaRPr lang="de-DE"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graphicFrame>
        <p:nvGraphicFramePr>
          <p:cNvPr id="114" name="Table 114">
            <a:extLst>
              <a:ext uri="{FF2B5EF4-FFF2-40B4-BE49-F238E27FC236}">
                <a16:creationId xmlns:a16="http://schemas.microsoft.com/office/drawing/2014/main" id="{80B303E6-63F2-4937-A36C-25CBF1CEDD06}"/>
              </a:ext>
            </a:extLst>
          </p:cNvPr>
          <p:cNvGraphicFramePr>
            <a:graphicFrameLocks noGrp="1"/>
          </p:cNvGraphicFramePr>
          <p:nvPr/>
        </p:nvGraphicFramePr>
        <p:xfrm>
          <a:off x="1814347" y="2061430"/>
          <a:ext cx="4241139" cy="4338178"/>
        </p:xfrm>
        <a:graphic>
          <a:graphicData uri="http://schemas.openxmlformats.org/drawingml/2006/table">
            <a:tbl>
              <a:tblPr firstRow="1" bandRow="1">
                <a:tableStyleId>{5C22544A-7EE6-4342-B048-85BDC9FD1C3A}</a:tableStyleId>
              </a:tblPr>
              <a:tblGrid>
                <a:gridCol w="3930845">
                  <a:extLst>
                    <a:ext uri="{9D8B030D-6E8A-4147-A177-3AD203B41FA5}">
                      <a16:colId xmlns:a16="http://schemas.microsoft.com/office/drawing/2014/main" val="27093299"/>
                    </a:ext>
                  </a:extLst>
                </a:gridCol>
                <a:gridCol w="310294">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Others</a:t>
                      </a:r>
                      <a:endParaRPr lang="de-DE" sz="1600" dirty="0">
                        <a:latin typeface="Futura-Light" panose="020B0400000000000000" pitchFamily="34" charset="0"/>
                        <a:cs typeface="Verdana"/>
                      </a:endParaRP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15" name="object 21">
            <a:hlinkClick r:id="rId4" action="ppaction://hlinksldjump"/>
            <a:extLst>
              <a:ext uri="{FF2B5EF4-FFF2-40B4-BE49-F238E27FC236}">
                <a16:creationId xmlns:a16="http://schemas.microsoft.com/office/drawing/2014/main" id="{1952C694-3CDE-4BFC-859F-C9BAC264505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6" name="Group 15">
            <a:extLst>
              <a:ext uri="{FF2B5EF4-FFF2-40B4-BE49-F238E27FC236}">
                <a16:creationId xmlns:a16="http://schemas.microsoft.com/office/drawing/2014/main" id="{1ED44545-8BEB-4897-80EB-F56406511612}"/>
              </a:ext>
            </a:extLst>
          </p:cNvPr>
          <p:cNvGrpSpPr/>
          <p:nvPr/>
        </p:nvGrpSpPr>
        <p:grpSpPr>
          <a:xfrm>
            <a:off x="11069815" y="0"/>
            <a:ext cx="736181" cy="614143"/>
            <a:chOff x="11069815" y="0"/>
            <a:chExt cx="736181" cy="614143"/>
          </a:xfrm>
        </p:grpSpPr>
        <p:sp>
          <p:nvSpPr>
            <p:cNvPr id="17" name="object 14">
              <a:extLst>
                <a:ext uri="{FF2B5EF4-FFF2-40B4-BE49-F238E27FC236}">
                  <a16:creationId xmlns:a16="http://schemas.microsoft.com/office/drawing/2014/main" id="{D183E38F-EA3C-4979-9934-7BDD740A9E4C}"/>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8" name="object 15">
              <a:extLst>
                <a:ext uri="{FF2B5EF4-FFF2-40B4-BE49-F238E27FC236}">
                  <a16:creationId xmlns:a16="http://schemas.microsoft.com/office/drawing/2014/main" id="{6BDE8AB1-0EB5-489D-B176-9542C9EF63D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9" name="object 21">
              <a:hlinkClick r:id="rId5" action="ppaction://hlinksldjump"/>
              <a:extLst>
                <a:ext uri="{FF2B5EF4-FFF2-40B4-BE49-F238E27FC236}">
                  <a16:creationId xmlns:a16="http://schemas.microsoft.com/office/drawing/2014/main" id="{7AE9DDF0-6CAF-4704-8299-5828105339E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069379640"/>
      </p:ext>
    </p:extLst>
  </p:cSld>
  <p:clrMapOvr>
    <a:masterClrMapping/>
  </p:clrMapOvr>
</p:sld>
</file>

<file path=ppt/slides/slide112.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E67F440-B0DE-4AA6-8BFC-894D25B67D37}"/>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7C78469F-0FC5-4C2E-AED5-DA803F61FF28}"/>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553162CA-5B57-4598-ABEA-CC512D110983}"/>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5B8715D7-0D69-4979-8A54-3142F1D42E88}"/>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B49997E3-5625-42F2-9363-BE41008BAEE5}"/>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64E8AA27-CC05-4DCD-A938-76F540C30382}"/>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555031B1-2B10-40A8-AF3A-B6E7AC1C63EF}"/>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BE91E9BF-1E1D-4CCC-AAB3-DAC6EE4100C8}"/>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A48D0DB8-695E-4359-8F20-B00AC2FB4321}"/>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4C28A38B-DAED-4EE0-AC84-DE4DC63E1168}"/>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A0B54A17-5EC1-4899-9189-2B4D6B043338}"/>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9DDDC741-AEC9-4762-8F3D-D968A682A7B5}"/>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A5BE32A0-3F64-43E0-A50D-FE36A5A46047}"/>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5F465E2E-A231-4074-88EB-07DE363E3188}"/>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764EF720-5E96-4015-97B0-45B08F758132}"/>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D05D0C0F-0245-45EC-BD42-95A20466AA29}"/>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25" name="object 21">
            <a:hlinkClick r:id="rId18" action="ppaction://hlinksldjump"/>
            <a:extLst>
              <a:ext uri="{FF2B5EF4-FFF2-40B4-BE49-F238E27FC236}">
                <a16:creationId xmlns:a16="http://schemas.microsoft.com/office/drawing/2014/main" id="{34F74D79-726B-4CCD-A87A-426E1EEAAB2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6" name="Group 25">
            <a:extLst>
              <a:ext uri="{FF2B5EF4-FFF2-40B4-BE49-F238E27FC236}">
                <a16:creationId xmlns:a16="http://schemas.microsoft.com/office/drawing/2014/main" id="{5053F12D-21E7-4201-A42C-F18099EDCD75}"/>
              </a:ext>
            </a:extLst>
          </p:cNvPr>
          <p:cNvGrpSpPr/>
          <p:nvPr/>
        </p:nvGrpSpPr>
        <p:grpSpPr>
          <a:xfrm>
            <a:off x="11069815" y="0"/>
            <a:ext cx="736181" cy="614143"/>
            <a:chOff x="11069815" y="0"/>
            <a:chExt cx="736181" cy="614143"/>
          </a:xfrm>
        </p:grpSpPr>
        <p:sp>
          <p:nvSpPr>
            <p:cNvPr id="27" name="object 14">
              <a:extLst>
                <a:ext uri="{FF2B5EF4-FFF2-40B4-BE49-F238E27FC236}">
                  <a16:creationId xmlns:a16="http://schemas.microsoft.com/office/drawing/2014/main" id="{D3B5BD14-FED1-4E78-A915-F7FEE037E9B4}"/>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8" name="object 15">
              <a:extLst>
                <a:ext uri="{FF2B5EF4-FFF2-40B4-BE49-F238E27FC236}">
                  <a16:creationId xmlns:a16="http://schemas.microsoft.com/office/drawing/2014/main" id="{081C3D64-3E15-4741-8F76-9D06466816DD}"/>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9" name="object 21">
              <a:hlinkClick r:id="rId19" action="ppaction://hlinksldjump"/>
              <a:extLst>
                <a:ext uri="{FF2B5EF4-FFF2-40B4-BE49-F238E27FC236}">
                  <a16:creationId xmlns:a16="http://schemas.microsoft.com/office/drawing/2014/main" id="{4717960C-D4BC-4D28-88E8-676AC2FF9E8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796887779"/>
      </p:ext>
    </p:extLst>
  </p:cSld>
  <p:clrMapOvr>
    <a:masterClrMapping/>
  </p:clrMapOvr>
</p:sld>
</file>

<file path=ppt/slides/slide113.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3AC85FBE-2CC7-4AED-8911-A45B1AFC6FB3}"/>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0F019841-FCD5-4EE7-9A0B-4B8762A8F829}"/>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723912B5-773F-487A-B112-06D4BFD3BC19}"/>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F68D560E-1441-4661-9D77-6F3CC35970FF}"/>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DC134584-FF90-4166-AFE6-2A0345A11A5A}"/>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3739C1AF-7E82-4ED1-860B-DA39A6C53903}"/>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484D01BF-88F1-49E1-B703-8400C7A17C29}"/>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F4689477-99C6-4A69-87E8-48036DD0EB87}"/>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DE953263-DEF4-4A79-A329-90CE0F8BE148}"/>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C64CD7DD-9881-485E-A716-8F7500F24328}"/>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708F062E-91F4-4C40-9F62-3EC5C91C620D}"/>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DB7F51A4-F15B-42F1-9518-361E4D5C91D5}"/>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11FC59B3-728D-41FC-8A56-2C02A33F2B10}"/>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3371AEB7-DC40-4784-9B14-25CEF16BD4EF}"/>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5D2F52A8-7676-4EB7-B144-989EEF15F60D}"/>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F846F9F8-9E1B-4439-9F9C-6679BB0476EF}"/>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Adhesion Promoters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Concat LA (Ammonium Lacto Titanate)</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14.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6AE265CC-2C16-40FD-BB74-7FF4A187E05E}"/>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78FA6579-7099-4835-BA13-BE24B5EB4A05}"/>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BA61904E-0A67-441B-A5B6-6471312DF2B4}"/>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3AD9727A-C2CA-49FA-A0E2-791BFBF5A693}"/>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977EC2B5-0177-43FB-87FC-5A91E04F0614}"/>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D2706DA6-D290-405B-8E0B-DBC572F9031D}"/>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B49A14A8-A8ED-41E3-AB69-66AAAF8FB0D1}"/>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67F990E7-F544-4176-B5A7-48D04BCE18AB}"/>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C100BDE9-4A77-4B0B-AE29-3E5B9DFD1E4A}"/>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D99DD91A-B224-4616-BCC5-723C9E3A6064}"/>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1F51B21B-BA7C-46EB-8B56-DAE82F9A1596}"/>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D8C7888C-DB39-40F4-85CD-6E8633786F4A}"/>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51A97EDE-58FB-4455-A282-2190FD6AC969}"/>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6AC41B6E-4BFB-4FB6-9002-94D1B26C9373}"/>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84CDF4EF-1767-47DC-B00F-163481C98F0B}"/>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7B5048C7-F7F6-4E54-B22D-1D5064A00075}"/>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Biocides &amp; Preservatives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2-Bromo-2-nitropropane-1,3-diol (Bronopol)</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Benzisothiazolin-3-one (BIT)</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BIT 20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CIT 15</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DFE</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ICB </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ICF</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15.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AEA241C1-FA66-4D6E-A615-FA9917007E24}"/>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200E51E6-A52B-4E63-85DB-42908DE3AA62}"/>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181C9B41-7FCD-41F5-9539-2C5ED5F50AC4}"/>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5CB0BC58-CB51-4AB5-A5EF-D3C51EC6D76B}"/>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3B2C8293-DA7C-44F3-8576-4F8BEC943943}"/>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4C90E963-D969-497B-B210-5FFE4CB7D40F}"/>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004B8E90-BC6C-4552-90C8-BCEAAFBDC18E}"/>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3CE0E35A-0A68-4804-AE6C-45E07437F76B}"/>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CC065AE3-CEAF-48C5-82DC-6244DEC50BF9}"/>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D57F7827-332F-4140-9070-F4B1803DEE5B}"/>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E06B3635-0DED-4AEB-8D4F-126D871A3D0C}"/>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0A93ECC8-452E-4C74-9CAB-9CDFFB64A4FD}"/>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F9D4D13C-D381-4EA3-8933-4AB408C5722F}"/>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B37EBC22-B940-4EC6-B67A-E2253C8E308E}"/>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D9F1C7BD-BF58-4DB5-978D-769D462BDFE0}"/>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EF7AA6A0-3916-4717-994A-21EC8B6EE1C9}"/>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Carboxylic Acids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Dimethylolpropionic Acid</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16.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3B50FA05-3204-4EC0-8074-0CD028CD4AAE}"/>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BEE08DB1-B7C8-496A-B435-B6BCE1C7CF74}"/>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4EC58F0F-F346-4ACA-85EF-C95413A3B967}"/>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49DD1EB6-5B01-475F-ABCA-852FDFB35639}"/>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6A9C6615-D19C-461C-91D5-9B8DE14ABEF0}"/>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8C38AB68-B8FD-4057-97F1-E715B4E3E436}"/>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1E7AF19F-8DF3-4273-96F4-172B2439EB9C}"/>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2E8AA6C7-8BA9-4523-AAEA-AACE4ACFE194}"/>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1AFD5451-EF5D-4AFF-AA71-370457EED924}"/>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B2776969-31AF-4B06-BEAF-6EA8B227CD10}"/>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8804BDA3-3FDE-4614-A60D-13627B7677A6}"/>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81201B87-2862-496B-9BDC-D2127F0DAF77}"/>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0EC79201-337A-4718-8272-EBC0BF87C262}"/>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CFDA2C8F-5BC3-46D7-83C4-1F11AC89B556}"/>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B09388AE-D6D9-401A-82F5-5BF59F2196C7}"/>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FFED05EB-E9F2-45BF-B3E1-A9B44AFC2333}"/>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Catalysts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9,9-Bis-(4-amino-3-chlorophenyl)-fluorene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Butyl titanate polymer</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Catalyst 8-S</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Mono-butyl tin oxide (MBTO)</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Tetra isopropyl titanate (TIPT)</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Triethyl phosphate</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17.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6064F6C9-CE3E-4080-BAA6-88CBCADAE857}"/>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22DDE886-DB14-46CC-98B5-4560CDD0B0C7}"/>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66D46A6B-B704-4E8F-9E9B-5E62F3C14CB4}"/>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9E318D72-FED5-48D2-87A1-CC4D3323DD44}"/>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7662A11C-C51B-4316-9307-AEB3E59488D6}"/>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59BA4755-4C3B-42B3-B0B4-50060AAC552B}"/>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4EAAD6A1-DC79-463F-99C8-FE50A7D17259}"/>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0D0B4733-A3FA-410D-903A-30A50761711A}"/>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EC9BC194-8215-4CD4-BD8D-EDA5419B7088}"/>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6E4BCB79-8923-44C6-A91B-89D38E70487B}"/>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0EAA7147-0598-455C-A801-D9C643040A44}"/>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51ECD00B-2BB1-4D9C-9995-95DCA5DA7FF5}"/>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C8C8EA73-3279-4A05-84CC-CB20D3C08DC4}"/>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4031BAC7-0481-42E3-A763-49138D8683B7}"/>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20AFB3C0-5E1E-488B-80E1-274E9FAEDCD6}"/>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3CC3F925-40CA-4CD7-9EFF-49692280A1AE}"/>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Crosslinkers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Tripropylene glycol diacrylate (TPGDA)</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18.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D7F05868-DB08-421C-AED5-B05BA43AC053}"/>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DB60E39B-7070-4A8C-B043-D982B6C2F400}"/>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9DBCD9AC-16D3-4760-97FB-94A37DE87D37}"/>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D6903556-E429-4D7A-8A05-0A9197189227}"/>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AEC00B2E-6A53-4498-AFAB-5238C8C8D96F}"/>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B413C2C5-8572-4BA5-AF2C-555A3EB33FFE}"/>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233AF10F-739A-42BB-AA58-CE927F89F65F}"/>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F200C2D9-8E7A-4790-8803-1EC674E19A60}"/>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391049A2-5A46-4385-80CA-DEA14FF911FB}"/>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72A39429-3DC1-4E15-BF6D-47EFF209DB80}"/>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C604EE77-A4EE-4E51-A7E1-5D8AFFAF62BB}"/>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927F8C71-722E-4C23-805B-482191E97626}"/>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17D3CC8B-F328-4BFB-9514-BB71C18370A4}"/>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F07990C6-12AA-42BD-B5AB-006DBB61173B}"/>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8BC4F7B5-1EC9-4624-B389-2912AD808322}"/>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52F85618-FFC6-4BD8-9D51-EB0AFA6B66CD}"/>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Flame Retardants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Ammonium polyphosphate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Tributoxyethyl phosphate (TBEP)</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Tributyl phosphate (TBP)</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Triethyl phosphate</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Tris (1-chloro-2-isopropyl) phosphate (TCPP)</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19.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4912CC6B-220A-4A4A-A282-F5EA0E9D37FC}"/>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00BC9BEC-2025-407B-ABF8-D16913880110}"/>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BB449FE4-46C9-4E26-A378-88F790EE34A2}"/>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618A2760-ABD2-40B1-A20D-663E3E89AEB7}"/>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A30765DF-86F5-4AB7-96AC-1742568C4D02}"/>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2F86C483-B8BA-4E05-8E04-ECEF2020D558}"/>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760779DA-33E8-4B59-A2B8-C995148DB00D}"/>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41B7084E-A183-494F-B60D-09F13FBE60AB}"/>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87B48DDF-56A5-4E5B-A1E0-F7467C377E1E}"/>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161C48A7-8378-4CF9-9C88-54DE3A5996D3}"/>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16198365-CBAF-4274-83C0-284A9CAAB18B}"/>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51E5C779-E9D8-4EF4-9668-68DD0015A03A}"/>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3661E03B-D284-4AE8-BC11-ABC1D602BB1F}"/>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BB97452B-590B-42B9-ABA3-543E991289D5}"/>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CCEAB35F-BB5B-4847-B892-F62A00C16E9C}"/>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24852F6F-8B02-4E14-BE5B-7151CA0490AC}"/>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Glycidyl Ethers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2-Ethylhexyl glycidylether</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n-Butyl glycidyl ether</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Phenyl glycidyl ether</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0752503-DC42-4C4B-897C-B8901F32EDE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Rectangle 2">
            <a:extLst>
              <a:ext uri="{FF2B5EF4-FFF2-40B4-BE49-F238E27FC236}">
                <a16:creationId xmlns:a16="http://schemas.microsoft.com/office/drawing/2014/main" id="{E2BDFB21-36A6-48C6-827F-5D46E3A2D4F1}"/>
              </a:ext>
            </a:extLst>
          </p:cNvPr>
          <p:cNvSpPr/>
          <p:nvPr/>
        </p:nvSpPr>
        <p:spPr>
          <a:xfrm>
            <a:off x="3061292" y="2466105"/>
            <a:ext cx="1938989" cy="1943100"/>
          </a:xfrm>
          <a:prstGeom prst="rect">
            <a:avLst/>
          </a:prstGeom>
          <a:solidFill>
            <a:schemeClr val="bg1"/>
          </a:solidFill>
          <a:ln>
            <a:solidFill>
              <a:schemeClr val="bg1"/>
            </a:solid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lIns="0" tIns="324000" rIns="0" rtlCol="0" anchor="t" anchorCtr="0"/>
          <a:lstStyle/>
          <a:p>
            <a:pPr algn="ctr"/>
            <a:r>
              <a:rPr lang="en-US" sz="4000" b="1" spc="-300" dirty="0">
                <a:solidFill>
                  <a:srgbClr val="4EB9E9"/>
                </a:solidFill>
                <a:latin typeface="Futura Bk BT" panose="020B0502020204020303" pitchFamily="34" charset="0"/>
              </a:rPr>
              <a:t>750 m</a:t>
            </a:r>
            <a:r>
              <a:rPr lang="en-US" sz="4000" b="1" spc="-300" baseline="30000" dirty="0">
                <a:solidFill>
                  <a:srgbClr val="4EB9E9"/>
                </a:solidFill>
                <a:latin typeface="Futura Bk BT" panose="020B0502020204020303" pitchFamily="34" charset="0"/>
              </a:rPr>
              <a:t>3</a:t>
            </a:r>
          </a:p>
          <a:p>
            <a:pPr algn="ctr"/>
            <a:endParaRPr lang="en-GB" sz="1600" dirty="0">
              <a:solidFill>
                <a:schemeClr val="tx1"/>
              </a:solidFill>
              <a:latin typeface="Futura-Light" panose="020B0400000000000000" pitchFamily="34" charset="0"/>
              <a:ea typeface="Verdana" panose="020B0604030504040204" pitchFamily="34" charset="0"/>
              <a:cs typeface="Arial" panose="020B0604020202020204" pitchFamily="34" charset="0"/>
            </a:endParaRPr>
          </a:p>
          <a:p>
            <a:pPr algn="ctr"/>
            <a:r>
              <a:rPr lang="en-GB" sz="1600" dirty="0">
                <a:solidFill>
                  <a:schemeClr val="tx1"/>
                </a:solidFill>
                <a:latin typeface="Futura-Light" panose="020B0400000000000000" pitchFamily="34" charset="0"/>
                <a:ea typeface="Verdana" panose="020B0604030504040204" pitchFamily="34" charset="0"/>
                <a:cs typeface="Arial" panose="020B0604020202020204" pitchFamily="34" charset="0"/>
              </a:rPr>
              <a:t>Reactor Volume</a:t>
            </a:r>
            <a:endParaRPr lang="en-US" sz="1000" b="1" dirty="0">
              <a:solidFill>
                <a:schemeClr val="tx1"/>
              </a:solidFill>
              <a:latin typeface="Futura-Light" panose="020B0400000000000000" pitchFamily="34" charset="0"/>
              <a:cs typeface="Arial" panose="020B0604020202020204" pitchFamily="34" charset="0"/>
            </a:endParaRPr>
          </a:p>
        </p:txBody>
      </p:sp>
      <p:sp>
        <p:nvSpPr>
          <p:cNvPr id="5" name="Rectangle 4">
            <a:extLst>
              <a:ext uri="{FF2B5EF4-FFF2-40B4-BE49-F238E27FC236}">
                <a16:creationId xmlns:a16="http://schemas.microsoft.com/office/drawing/2014/main" id="{E0F0F719-ED53-4316-A975-D96DFF307832}"/>
              </a:ext>
            </a:extLst>
          </p:cNvPr>
          <p:cNvSpPr/>
          <p:nvPr/>
        </p:nvSpPr>
        <p:spPr>
          <a:xfrm>
            <a:off x="5126505" y="2457450"/>
            <a:ext cx="1938989" cy="1943100"/>
          </a:xfrm>
          <a:prstGeom prst="rect">
            <a:avLst/>
          </a:prstGeom>
          <a:solidFill>
            <a:schemeClr val="bg1"/>
          </a:solidFill>
          <a:ln>
            <a:solidFill>
              <a:schemeClr val="bg1"/>
            </a:solid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lIns="0" tIns="324000" rIns="0" rtlCol="0" anchor="t" anchorCtr="0"/>
          <a:lstStyle/>
          <a:p>
            <a:pPr algn="ctr"/>
            <a:r>
              <a:rPr lang="en-US" sz="4000" b="1" spc="-150" dirty="0">
                <a:solidFill>
                  <a:srgbClr val="4EB9E9"/>
                </a:solidFill>
                <a:latin typeface="Futura Bk BT" panose="020B0502020204020303" pitchFamily="34" charset="0"/>
              </a:rPr>
              <a:t>180</a:t>
            </a:r>
          </a:p>
          <a:p>
            <a:pPr algn="ctr"/>
            <a:endParaRPr lang="en-GB" sz="1600" dirty="0">
              <a:solidFill>
                <a:schemeClr val="tx1"/>
              </a:solidFill>
              <a:latin typeface="Futura-Light" panose="020B0400000000000000" pitchFamily="34" charset="0"/>
              <a:ea typeface="Verdana" panose="020B0604030504040204" pitchFamily="34" charset="0"/>
              <a:cs typeface="Arial" panose="020B0604020202020204" pitchFamily="34" charset="0"/>
            </a:endParaRPr>
          </a:p>
          <a:p>
            <a:pPr algn="ctr"/>
            <a:r>
              <a:rPr lang="en-GB" sz="1600" dirty="0">
                <a:solidFill>
                  <a:schemeClr val="tx1"/>
                </a:solidFill>
                <a:latin typeface="Futura-Light" panose="020B0400000000000000" pitchFamily="34" charset="0"/>
                <a:ea typeface="Verdana" panose="020B0604030504040204" pitchFamily="34" charset="0"/>
                <a:cs typeface="Arial" panose="020B0604020202020204" pitchFamily="34" charset="0"/>
              </a:rPr>
              <a:t>Reaction Vessels</a:t>
            </a:r>
            <a:endParaRPr lang="en-US" sz="1000" dirty="0">
              <a:solidFill>
                <a:schemeClr val="tx1"/>
              </a:solidFill>
              <a:latin typeface="Futura-Light" panose="020B0400000000000000" pitchFamily="34" charset="0"/>
              <a:cs typeface="Arial" panose="020B0604020202020204" pitchFamily="34" charset="0"/>
            </a:endParaRPr>
          </a:p>
          <a:p>
            <a:pPr algn="ctr"/>
            <a:endParaRPr lang="en-IN" sz="1600" spc="-150" dirty="0">
              <a:solidFill>
                <a:srgbClr val="91CFF0"/>
              </a:solidFill>
              <a:latin typeface="Futura Bk BT" panose="020B0502020204020303" pitchFamily="34" charset="0"/>
            </a:endParaRPr>
          </a:p>
        </p:txBody>
      </p:sp>
      <p:sp>
        <p:nvSpPr>
          <p:cNvPr id="6" name="Rectangle 5">
            <a:extLst>
              <a:ext uri="{FF2B5EF4-FFF2-40B4-BE49-F238E27FC236}">
                <a16:creationId xmlns:a16="http://schemas.microsoft.com/office/drawing/2014/main" id="{C29092CD-8BC2-4353-B040-EA5C361B12E9}"/>
              </a:ext>
            </a:extLst>
          </p:cNvPr>
          <p:cNvSpPr/>
          <p:nvPr/>
        </p:nvSpPr>
        <p:spPr>
          <a:xfrm>
            <a:off x="7191718" y="2466105"/>
            <a:ext cx="1938989" cy="1943100"/>
          </a:xfrm>
          <a:prstGeom prst="rect">
            <a:avLst/>
          </a:prstGeom>
          <a:solidFill>
            <a:schemeClr val="bg1"/>
          </a:solidFill>
          <a:ln>
            <a:solidFill>
              <a:schemeClr val="bg1"/>
            </a:solid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tIns="324000" rtlCol="0" anchor="t" anchorCtr="0"/>
          <a:lstStyle/>
          <a:p>
            <a:pPr algn="ctr"/>
            <a:r>
              <a:rPr lang="en-US" sz="4000" b="1" spc="-150" dirty="0">
                <a:solidFill>
                  <a:srgbClr val="4EB9E9"/>
                </a:solidFill>
                <a:latin typeface="Futura Bk BT" panose="020B0502020204020303" pitchFamily="34" charset="0"/>
              </a:rPr>
              <a:t>16</a:t>
            </a:r>
          </a:p>
          <a:p>
            <a:pPr algn="ctr"/>
            <a:endParaRPr lang="de-DE" sz="1600" dirty="0">
              <a:solidFill>
                <a:schemeClr val="tx1"/>
              </a:solidFill>
              <a:latin typeface="Futura-Light" panose="020B0400000000000000" pitchFamily="34" charset="0"/>
              <a:cs typeface="Arial" panose="020B0604020202020204" pitchFamily="34" charset="0"/>
            </a:endParaRPr>
          </a:p>
          <a:p>
            <a:pPr algn="ctr"/>
            <a:r>
              <a:rPr lang="de-DE" sz="1600" dirty="0">
                <a:solidFill>
                  <a:schemeClr val="tx1"/>
                </a:solidFill>
                <a:latin typeface="Futura-Light" panose="020B0400000000000000" pitchFamily="34" charset="0"/>
                <a:cs typeface="Arial" panose="020B0604020202020204" pitchFamily="34" charset="0"/>
              </a:rPr>
              <a:t>Partner Companies</a:t>
            </a:r>
            <a:endParaRPr lang="de-DE" sz="1000" dirty="0">
              <a:solidFill>
                <a:schemeClr val="tx1"/>
              </a:solidFill>
              <a:latin typeface="Futura-Light" panose="020B0400000000000000" pitchFamily="34" charset="0"/>
              <a:cs typeface="Arial" panose="020B0604020202020204" pitchFamily="34" charset="0"/>
            </a:endParaRPr>
          </a:p>
        </p:txBody>
      </p:sp>
    </p:spTree>
    <p:extLst>
      <p:ext uri="{BB962C8B-B14F-4D97-AF65-F5344CB8AC3E}">
        <p14:creationId xmlns:p14="http://schemas.microsoft.com/office/powerpoint/2010/main" val="2610254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0.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F93DC31A-E105-48FA-B329-D6376951E721}"/>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0BB34466-A427-458F-B389-B7E618F91FCB}"/>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3B35A4D9-092B-4CF4-8D92-57B8C2388D85}"/>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425EDE75-869E-4C5B-9CC6-19608551EE31}"/>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E976A746-D7F5-4F05-BB3A-3FE14669E4D9}"/>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CFAA9C21-96FB-497D-BADA-5C3B77C9F1CD}"/>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A20A2864-5801-4AA1-A113-D59826C51E6E}"/>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3871FC04-15E0-43E0-A6D0-70FE3CFB9F79}"/>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A646F506-FB54-42FF-9558-A6F77A648CD2}"/>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6377312F-B56F-4795-A4AF-F83414438C1A}"/>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626FA8E6-BADF-4AA9-B015-A276727D74AC}"/>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8574CE9E-71C6-40DB-BCF2-2219004D6C5F}"/>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653CFE06-7AB2-47D8-B9D1-ECAAAFB5455D}"/>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733DB252-8EB6-4714-9EE3-00A7C2D4B892}"/>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919F0131-590D-4C58-8856-704A913E1146}"/>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EF0C957D-1A78-48C4-B372-7A0EFB9AFA75}"/>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Intumescent Coatings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Ammonium polyphosphate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Chlorinated paraffin 70%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Cresyldiphenyl phosphate (CDP)</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21.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AB21AB8F-4E72-4926-A114-5E8158CCFDD4}"/>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C2AEAC04-69E7-4F64-8C4A-1AE19D602BEE}"/>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E3171CD2-7B39-454A-ACD8-04B82E91F8C4}"/>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DDD0CC1F-C1A3-4932-BEB3-BED5815FD57A}"/>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78ED00AC-32AA-43C0-BB66-4CBFCA64DFEC}"/>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8C581D81-96BA-4AFB-89E1-89291A446306}"/>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1D4F89D8-17F4-4B0E-95E7-B72E1A3D307C}"/>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8476C7EC-EC58-4ABE-9560-811F67F0B12A}"/>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0E119238-09D7-427F-B70A-DF9238E48131}"/>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B8706908-E0B3-4713-BB14-F34FFBDED223}"/>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D7C9E980-A611-4DB5-85E4-EBF32E966670}"/>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68598C30-A4A3-42B8-B751-207587BA598E}"/>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0D31FB78-4244-4682-A04E-91FF1FEE8EB6}"/>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E31519E7-4D81-4CF2-B9AE-A19B343A3D19}"/>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76E003F4-2CA7-491D-B27D-779163048AE1}"/>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2563E2BD-A989-4F98-8EB8-0155E291A437}"/>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Monomers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1,4-butanediol-dimethacrylate  (BDDMA)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2-Hydroxyethyl methacrylate (HEMA)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2-Hydroxypropyl methacrylate (HPMA)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ConCap M-epsilon</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Dimethyldiallylammoniumchloride (DIMDAC / DADMAC)</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Ethylene glycol monovinyl ether</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Isobutyl vinyl ether (VIBE)</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Polyethylenglycol-200-di-methylacrylate (PEG200DMA)</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Tri (Ethylene glycol) divinyl ether</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Triethylenglycol-di-methacrylate (TEGDMA)</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Tripropylene glycol diacrylate (TPGDA)</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Vinyl toluene</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22.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7C6FBF8A-A61F-4643-A051-BF36C548D698}"/>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1CAC0DEE-A845-462B-A526-965728DF52AD}"/>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C3812ABC-4FB2-4C1A-B121-0BC152E850C6}"/>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85109F7C-3F1E-4094-A301-D3E871DA05E5}"/>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80DDCB05-86D9-4CB1-BC61-09C8EA97FF86}"/>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10EBD123-923E-4B4D-B988-6363BE14CBAF}"/>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9DAAD273-62E7-4593-9AE4-0C56AE8B9B0F}"/>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7FA769FA-2DAA-4464-BF16-55DDAFF174D4}"/>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8ADB2057-FC59-42AF-8E98-427FD62277F8}"/>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7805F6EA-C1AB-4764-B714-A396F5CD5E66}"/>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2DA11158-B618-440A-AEDF-27155E969B90}"/>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4B80218B-EDC2-4AE8-82F1-9C44FB0036F6}"/>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7CD07A50-8ECB-4893-BE9D-2DAC26B8DF67}"/>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02D2CE68-0557-49F1-9980-18BC005A0D80}"/>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1AE6C1BC-D3D6-49CD-8D54-7332B0991828}"/>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C2892398-D366-45B8-BD04-2DA43ACF9ED0}"/>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Polymers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ConCap P2200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Polyisobutylene (PIB)</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23.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2C469BF1-2A33-4303-BB5F-48365DF99368}"/>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C0E7BCB1-4FA4-410C-93EA-1FDB867295E6}"/>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5AB4DDA4-F850-4F9B-A06D-E367D1CF3C42}"/>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1E9028F7-C4F6-4FE1-9165-9C45A890606F}"/>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202F7CF6-7814-4ABA-A2EC-A528028067D5}"/>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F690FACD-3FC4-421C-AFD2-CD5B3B1F3F3C}"/>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5F6EBC0A-72CF-460E-9730-28051E8AED8A}"/>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6C07410D-FBDC-47E3-BD36-4C11F611077A}"/>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7B41026F-47C5-438A-BBBD-646BD894631C}"/>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A34F83CC-B735-4A24-A140-DBAB42A7C6CB}"/>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3BFB83FE-D241-460A-B80E-79A6BC2DF50C}"/>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0643142C-0673-4B02-BD8A-C84CBA99484B}"/>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CF6BBF27-C3DC-4313-9C88-C78263AE0ADC}"/>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0AFC7897-17D6-4724-B212-B1968098D5B8}"/>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DB8DF814-1F6B-4BAF-900E-EDA45D993FF9}"/>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8940D356-D2BD-4BB9-9B39-8ADE2ECEE85E}"/>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Reactive Diluents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Tripropylene glycol diacrylate (TPGDA)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Vinyl toluene</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24.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D018739B-F0DF-4031-8A44-EA9952657D32}"/>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3480D67D-2504-442C-977C-05807DA305AF}"/>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6890252A-C4B1-4242-9D8F-57652725CDA6}"/>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ADF1A8FC-97F1-4B90-9A52-C3DFA3F87F52}"/>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9F54591C-61EC-4A36-B6CF-912914A04AF9}"/>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0E998A61-67F9-4346-B42F-1E10FE7235D4}"/>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608D5356-028C-48C8-9F88-DD110E853338}"/>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D247A3DF-62EB-433B-91DD-829EA430B8A1}"/>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B627B00E-7311-49A3-B859-E34AFCE009BE}"/>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3E5F3E57-A370-4341-81CC-12534215995E}"/>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CA824CE0-F70F-4E72-B33E-2C6539AFBFC3}"/>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805ED793-E23D-4056-87D8-709E6AF2AAC3}"/>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C4E55E4A-A94E-416D-AE43-56A1DC55EA58}"/>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ECDF5AAF-0BA7-42EB-895D-56D8C11E07D0}"/>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6307E8B5-B452-48EE-9883-425840C0B5FD}"/>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B83FD93D-06EA-4D20-BC66-9D7405B2D93A}"/>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Silanes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Ureido silane</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25.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AB60CD33-0AFE-463E-AA4C-F506140320B8}"/>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931FDB10-C977-4589-967D-347AAC8272F2}"/>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CA1BE927-7E2E-451D-9FDB-26BA72DC0A9E}"/>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6A9C5D40-17F7-419C-9A3F-9E72F98F7F90}"/>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73B24870-7EE3-4EA9-945A-FDB3EC782ECF}"/>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4A5E9FD0-98D6-4711-8A0D-E9C7C9CBE535}"/>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942D647F-DA94-4B8E-879D-8778CE4D77E0}"/>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B23AC498-E964-4891-9F39-CCA70B208951}"/>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DF24C7ED-13AE-43EF-892B-6E2AC5FFFCB2}"/>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A565A481-DCA2-4468-9DF4-9164675C0F89}"/>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3C318277-7328-4073-8097-349436BD022E}"/>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EE473BED-4CF4-4547-A2EE-597CD4CE26E0}"/>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2B0D26B6-8964-40F9-A319-A533EC91483E}"/>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B3BA071B-081B-4BE5-9397-5B58FB9A1ADB}"/>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5BEFF985-C5D8-4948-96AF-3733CCF7E949}"/>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B8646F2F-3653-4994-B442-E1B0245FBB67}"/>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Solvents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4-Acryloylmorpholine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Acetylacetone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Benzyl alcohol Industrial grade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Diethyl carbonate (DEC)</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Dimethylcarbonate (DMC)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Phenoxyethanol</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Propylene carbonate (PC)</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26.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1A4E43B9-A130-4645-AF98-47EFE3ACAF26}"/>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E04C2E7F-9B48-4E46-9A1A-293DD38FCEC3}"/>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5024E7FF-6B4E-463F-A087-64670DCDF81A}"/>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8D2BB0BA-E95F-4BE1-83E9-EFB9EE2E51F8}"/>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654F3521-ABD7-49A5-903D-297F9665A1EB}"/>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B515B946-4096-47BE-BF43-614CA910CF3F}"/>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E7C4ACF0-B06B-4A29-AC35-6A87E4932665}"/>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D6A8072C-4551-4AA0-AC3F-FEB0E3848B9B}"/>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17C7D68E-85C7-4C5B-90E4-38F7368E8787}"/>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533F4E01-4C10-45E2-AE42-FBD8A6C355E6}"/>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4CE8E105-F067-43E4-9A7E-1B810AFB9C15}"/>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ACE7D0B6-5F48-4E68-B461-A8BB7CF42C95}"/>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6B64049C-399A-4500-AF58-7ACC0F89B0B9}"/>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D35C6FDA-8D56-417B-B028-0B0F6486A5A5}"/>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16CC73CB-F1FA-4FEA-B2E4-210CEE50C82D}"/>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5DEC3C95-9996-47A7-B40D-444CBAF07E98}"/>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Surfactants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A series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P series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W series</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27.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4F7DF584-39CC-49BF-9045-2A9E97CD30B2}"/>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A006AF88-F4D3-4B97-AAFF-8F5DBC4498A8}"/>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D88FD3ED-4F33-46FC-A5A1-D075A66DD28E}"/>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40246CC7-0047-49E5-B09C-F5EF15527A91}"/>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1283FC72-B3A3-4DB3-8D7D-7BB64D5850DE}"/>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360961BF-81A5-4757-A04C-08DF7D371278}"/>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D2F781C1-859B-46A7-BFBD-DCA586C73759}"/>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CF7EC228-58EA-42F9-8617-A65CCB413DCD}"/>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F377F0FB-2134-4817-960C-186B382B8C59}"/>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2BF94539-D7FD-4224-84D4-18EA8C78ADD2}"/>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FA2C3A84-9A26-437D-98EF-60083782F34B}"/>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7F278D1B-1A17-4743-B31F-8C26D12B5794}"/>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99BB519D-9D69-43FF-9EF9-7C4E661A1BFA}"/>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E70A4526-70F2-4EFB-85E1-19E5B458AF46}"/>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0DA642FD-07D3-4517-BABF-D77FE7492C68}"/>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046A4A39-007A-478B-ABE4-D9575C55D6B2}"/>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Other Products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1,5 Pentanediol</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2,3,5 Trimethylhydroquinone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4-tert Butyl-pyro-catechol (TBC; solid and methanol solution)</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Benzoic acid</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Bisphenol S</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Ethylene urea anhydrous</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Polyisobutylene (PIB)</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CE05D3AE-4A3F-47C1-B617-6EAD9FA5309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b="16005"/>
          <a:stretch/>
        </p:blipFill>
        <p:spPr>
          <a:xfrm>
            <a:off x="-3699" y="-11302"/>
            <a:ext cx="12196654" cy="6858000"/>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TEXTILE &amp;</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LEATHER</a:t>
            </a:r>
            <a:endParaRPr lang="en-IN" sz="5000" dirty="0"/>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1" name="object 21">
            <a:hlinkClick r:id="rId5" action="ppaction://hlinksldjump"/>
            <a:extLst>
              <a:ext uri="{FF2B5EF4-FFF2-40B4-BE49-F238E27FC236}">
                <a16:creationId xmlns:a16="http://schemas.microsoft.com/office/drawing/2014/main" id="{EC514E2A-B786-4CD6-AC9C-316EEBB703BF}"/>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BA30B7BE-E953-467D-A432-4D1706073F1A}"/>
              </a:ext>
            </a:extLst>
          </p:cNvPr>
          <p:cNvGrpSpPr/>
          <p:nvPr/>
        </p:nvGrpSpPr>
        <p:grpSpPr>
          <a:xfrm>
            <a:off x="11069815" y="0"/>
            <a:ext cx="736181" cy="614143"/>
            <a:chOff x="11069815" y="0"/>
            <a:chExt cx="736181" cy="614143"/>
          </a:xfrm>
        </p:grpSpPr>
        <p:sp>
          <p:nvSpPr>
            <p:cNvPr id="14" name="object 14">
              <a:extLst>
                <a:ext uri="{FF2B5EF4-FFF2-40B4-BE49-F238E27FC236}">
                  <a16:creationId xmlns:a16="http://schemas.microsoft.com/office/drawing/2014/main" id="{ABCF7B13-5B35-4B38-A1C8-93598D777975}"/>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5" name="object 15">
              <a:extLst>
                <a:ext uri="{FF2B5EF4-FFF2-40B4-BE49-F238E27FC236}">
                  <a16:creationId xmlns:a16="http://schemas.microsoft.com/office/drawing/2014/main" id="{14E14460-B90B-40A0-896A-72A415F3942D}"/>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6" name="object 21">
              <a:hlinkClick r:id="rId6" action="ppaction://hlinksldjump"/>
              <a:extLst>
                <a:ext uri="{FF2B5EF4-FFF2-40B4-BE49-F238E27FC236}">
                  <a16:creationId xmlns:a16="http://schemas.microsoft.com/office/drawing/2014/main" id="{37763224-56B4-4D55-A523-4C787C1FF700}"/>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362648703"/>
      </p:ext>
    </p:extLst>
  </p:cSld>
  <p:clrMapOvr>
    <a:masterClrMapping/>
  </p:clrMapOvr>
</p:sld>
</file>

<file path=ppt/slides/slide129.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3DA6ED6-6229-41B4-A837-40854FA7D2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41294"/>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TEXTILE &amp;</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LEATHER</a:t>
            </a:r>
          </a:p>
          <a:p>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Alkoxylates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Formaldehyde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Tanning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94229F7A-1591-4655-B291-40EFEB7D8495}"/>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DA1378D6-9E28-4769-B21A-FC3838B05A0D}"/>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52EBEB51-4FC6-48F9-B788-C391580DEC11}"/>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A03549FC-1C7C-40A3-8F39-7849A66EC1F8}"/>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6DDF5A28-CF62-4C0B-8529-23D28EA24E98}"/>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7AB698DB-C5FA-4693-9758-B2AD959CA094}"/>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BB5650FB-9FBB-4DBB-9FC5-6E100F04B1A2}"/>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85B1A5EA-B918-4BE6-AE6F-94D722A2ED51}"/>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7" name="object 21">
            <a:hlinkClick r:id="rId10" action="ppaction://hlinksldjump"/>
            <a:extLst>
              <a:ext uri="{FF2B5EF4-FFF2-40B4-BE49-F238E27FC236}">
                <a16:creationId xmlns:a16="http://schemas.microsoft.com/office/drawing/2014/main" id="{6B6D82DA-3CCC-4203-8C37-3B231A1C44A5}"/>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8" name="Group 17">
            <a:extLst>
              <a:ext uri="{FF2B5EF4-FFF2-40B4-BE49-F238E27FC236}">
                <a16:creationId xmlns:a16="http://schemas.microsoft.com/office/drawing/2014/main" id="{455FB025-8AF8-4863-B64B-4521E2E9BFDF}"/>
              </a:ext>
            </a:extLst>
          </p:cNvPr>
          <p:cNvGrpSpPr/>
          <p:nvPr/>
        </p:nvGrpSpPr>
        <p:grpSpPr>
          <a:xfrm>
            <a:off x="11069815" y="0"/>
            <a:ext cx="736181" cy="614143"/>
            <a:chOff x="11069815" y="0"/>
            <a:chExt cx="736181" cy="614143"/>
          </a:xfrm>
        </p:grpSpPr>
        <p:sp>
          <p:nvSpPr>
            <p:cNvPr id="19" name="object 14">
              <a:extLst>
                <a:ext uri="{FF2B5EF4-FFF2-40B4-BE49-F238E27FC236}">
                  <a16:creationId xmlns:a16="http://schemas.microsoft.com/office/drawing/2014/main" id="{7D0A7B03-7520-4C6B-85D9-3CECC8E4A772}"/>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0" name="object 15">
              <a:extLst>
                <a:ext uri="{FF2B5EF4-FFF2-40B4-BE49-F238E27FC236}">
                  <a16:creationId xmlns:a16="http://schemas.microsoft.com/office/drawing/2014/main" id="{22DDFBF1-1651-4289-AA51-6027FF30711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1" name="object 21">
              <a:hlinkClick r:id="rId11" action="ppaction://hlinksldjump"/>
              <a:extLst>
                <a:ext uri="{FF2B5EF4-FFF2-40B4-BE49-F238E27FC236}">
                  <a16:creationId xmlns:a16="http://schemas.microsoft.com/office/drawing/2014/main" id="{33D73F50-4F61-40BD-A529-547F030F3812}"/>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6873638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AA727C4-1BFD-4AD0-A935-0CAAB0EBF0C5}"/>
              </a:ext>
            </a:extLst>
          </p:cNvPr>
          <p:cNvSpPr/>
          <p:nvPr/>
        </p:nvSpPr>
        <p:spPr>
          <a:xfrm>
            <a:off x="-9617" y="6304547"/>
            <a:ext cx="10561312" cy="553453"/>
          </a:xfrm>
          <a:prstGeom prst="rect">
            <a:avLst/>
          </a:prstGeom>
          <a:solidFill>
            <a:srgbClr val="4FB9E9">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4" name="Picture 3">
            <a:extLst>
              <a:ext uri="{FF2B5EF4-FFF2-40B4-BE49-F238E27FC236}">
                <a16:creationId xmlns:a16="http://schemas.microsoft.com/office/drawing/2014/main" id="{8939846A-03A1-4A6F-AAF0-CADD7A4BEC9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17" y="343026"/>
            <a:ext cx="1619846" cy="2374295"/>
          </a:xfrm>
          <a:prstGeom prst="rect">
            <a:avLst/>
          </a:prstGeom>
        </p:spPr>
      </p:pic>
      <p:pic>
        <p:nvPicPr>
          <p:cNvPr id="7" name="Picture 6">
            <a:extLst>
              <a:ext uri="{FF2B5EF4-FFF2-40B4-BE49-F238E27FC236}">
                <a16:creationId xmlns:a16="http://schemas.microsoft.com/office/drawing/2014/main" id="{BC5CF8E1-960A-460F-BC88-75D68FF78148}"/>
              </a:ext>
            </a:extLst>
          </p:cNvPr>
          <p:cNvPicPr>
            <a:picLocks noChangeAspect="1"/>
          </p:cNvPicPr>
          <p:nvPr/>
        </p:nvPicPr>
        <p:blipFill rotWithShape="1">
          <a:blip r:embed="rId3">
            <a:extLst>
              <a:ext uri="{28A0092B-C50C-407E-A947-70E740481C1C}">
                <a14:useLocalDpi xmlns:a14="http://schemas.microsoft.com/office/drawing/2010/main" val="0"/>
              </a:ext>
            </a:extLst>
          </a:blip>
          <a:srcRect l="20077" t="24309" r="18131" b="18071"/>
          <a:stretch/>
        </p:blipFill>
        <p:spPr>
          <a:xfrm>
            <a:off x="9367282" y="191386"/>
            <a:ext cx="2594345" cy="1360968"/>
          </a:xfrm>
          <a:prstGeom prst="rect">
            <a:avLst/>
          </a:prstGeom>
        </p:spPr>
      </p:pic>
      <p:sp>
        <p:nvSpPr>
          <p:cNvPr id="8" name="Textplatzhalter 23">
            <a:extLst>
              <a:ext uri="{FF2B5EF4-FFF2-40B4-BE49-F238E27FC236}">
                <a16:creationId xmlns:a16="http://schemas.microsoft.com/office/drawing/2014/main" id="{956F8D06-E292-41E5-8202-C17F52ECAC37}"/>
              </a:ext>
            </a:extLst>
          </p:cNvPr>
          <p:cNvSpPr txBox="1">
            <a:spLocks/>
          </p:cNvSpPr>
          <p:nvPr/>
        </p:nvSpPr>
        <p:spPr>
          <a:xfrm>
            <a:off x="466273" y="6397993"/>
            <a:ext cx="4337363" cy="46000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2000" dirty="0">
                <a:solidFill>
                  <a:schemeClr val="bg2">
                    <a:lumMod val="25000"/>
                  </a:schemeClr>
                </a:solidFill>
                <a:latin typeface="Futura Bk BT" panose="020B0502020204020303" pitchFamily="34" charset="0"/>
              </a:rPr>
              <a:t>Custom Manufacturing Process</a:t>
            </a:r>
            <a:endParaRPr lang="de-DE" sz="2000" dirty="0">
              <a:solidFill>
                <a:srgbClr val="91CFF0"/>
              </a:solidFill>
              <a:latin typeface="Futura Bk BT" panose="020B0502020204020303" pitchFamily="34" charset="0"/>
            </a:endParaRPr>
          </a:p>
        </p:txBody>
      </p:sp>
      <p:pic>
        <p:nvPicPr>
          <p:cNvPr id="5" name="Picture 4">
            <a:extLst>
              <a:ext uri="{FF2B5EF4-FFF2-40B4-BE49-F238E27FC236}">
                <a16:creationId xmlns:a16="http://schemas.microsoft.com/office/drawing/2014/main" id="{0BD679FF-EC9D-4BC8-8D19-2E3775191A84}"/>
              </a:ext>
            </a:extLst>
          </p:cNvPr>
          <p:cNvPicPr>
            <a:picLocks noChangeAspect="1"/>
          </p:cNvPicPr>
          <p:nvPr/>
        </p:nvPicPr>
        <p:blipFill rotWithShape="1">
          <a:blip r:embed="rId4">
            <a:extLst>
              <a:ext uri="{28A0092B-C50C-407E-A947-70E740481C1C}">
                <a14:useLocalDpi xmlns:a14="http://schemas.microsoft.com/office/drawing/2010/main" val="0"/>
              </a:ext>
            </a:extLst>
          </a:blip>
          <a:srcRect r="36511"/>
          <a:stretch/>
        </p:blipFill>
        <p:spPr>
          <a:xfrm>
            <a:off x="9607273" y="4496050"/>
            <a:ext cx="2594344" cy="2361950"/>
          </a:xfrm>
          <a:prstGeom prst="rect">
            <a:avLst/>
          </a:prstGeom>
        </p:spPr>
      </p:pic>
      <p:sp>
        <p:nvSpPr>
          <p:cNvPr id="19" name="Rectangle 18">
            <a:extLst>
              <a:ext uri="{FF2B5EF4-FFF2-40B4-BE49-F238E27FC236}">
                <a16:creationId xmlns:a16="http://schemas.microsoft.com/office/drawing/2014/main" id="{1259F126-8FDA-4353-8929-62691170B4AB}"/>
              </a:ext>
            </a:extLst>
          </p:cNvPr>
          <p:cNvSpPr/>
          <p:nvPr/>
        </p:nvSpPr>
        <p:spPr>
          <a:xfrm>
            <a:off x="-9617" y="6304547"/>
            <a:ext cx="10561312" cy="553453"/>
          </a:xfrm>
          <a:prstGeom prst="rect">
            <a:avLst/>
          </a:prstGeom>
          <a:solidFill>
            <a:srgbClr val="95D5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20" name="Picture 19">
            <a:extLst>
              <a:ext uri="{FF2B5EF4-FFF2-40B4-BE49-F238E27FC236}">
                <a16:creationId xmlns:a16="http://schemas.microsoft.com/office/drawing/2014/main" id="{B9606BBE-1036-4503-9A85-D0DFE782A35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17" y="343026"/>
            <a:ext cx="1619846" cy="2374295"/>
          </a:xfrm>
          <a:prstGeom prst="rect">
            <a:avLst/>
          </a:prstGeom>
        </p:spPr>
      </p:pic>
      <p:sp>
        <p:nvSpPr>
          <p:cNvPr id="22" name="Textplatzhalter 23">
            <a:extLst>
              <a:ext uri="{FF2B5EF4-FFF2-40B4-BE49-F238E27FC236}">
                <a16:creationId xmlns:a16="http://schemas.microsoft.com/office/drawing/2014/main" id="{C61FF8F3-D7FD-4E0C-959E-69F748267390}"/>
              </a:ext>
            </a:extLst>
          </p:cNvPr>
          <p:cNvSpPr txBox="1">
            <a:spLocks/>
          </p:cNvSpPr>
          <p:nvPr/>
        </p:nvSpPr>
        <p:spPr>
          <a:xfrm>
            <a:off x="466273" y="6397993"/>
            <a:ext cx="4337363" cy="46000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2000" dirty="0">
                <a:solidFill>
                  <a:schemeClr val="bg2">
                    <a:lumMod val="25000"/>
                  </a:schemeClr>
                </a:solidFill>
                <a:latin typeface="Futura Bk BT" panose="020B0502020204020303" pitchFamily="34" charset="0"/>
              </a:rPr>
              <a:t>Custom Manufacturing Process</a:t>
            </a:r>
            <a:endParaRPr lang="de-DE" sz="2000" dirty="0">
              <a:solidFill>
                <a:srgbClr val="91CFF0"/>
              </a:solidFill>
              <a:latin typeface="Futura Bk BT" panose="020B0502020204020303" pitchFamily="34" charset="0"/>
            </a:endParaRPr>
          </a:p>
        </p:txBody>
      </p:sp>
      <p:pic>
        <p:nvPicPr>
          <p:cNvPr id="23" name="Picture 22">
            <a:extLst>
              <a:ext uri="{FF2B5EF4-FFF2-40B4-BE49-F238E27FC236}">
                <a16:creationId xmlns:a16="http://schemas.microsoft.com/office/drawing/2014/main" id="{53C3E785-2E65-4488-83CB-238DF2C2C058}"/>
              </a:ext>
            </a:extLst>
          </p:cNvPr>
          <p:cNvPicPr>
            <a:picLocks noChangeAspect="1"/>
          </p:cNvPicPr>
          <p:nvPr/>
        </p:nvPicPr>
        <p:blipFill rotWithShape="1">
          <a:blip r:embed="rId4">
            <a:extLst>
              <a:ext uri="{28A0092B-C50C-407E-A947-70E740481C1C}">
                <a14:useLocalDpi xmlns:a14="http://schemas.microsoft.com/office/drawing/2010/main" val="0"/>
              </a:ext>
            </a:extLst>
          </a:blip>
          <a:srcRect r="36511"/>
          <a:stretch/>
        </p:blipFill>
        <p:spPr>
          <a:xfrm>
            <a:off x="9607273" y="4496050"/>
            <a:ext cx="2594344" cy="2361950"/>
          </a:xfrm>
          <a:prstGeom prst="rect">
            <a:avLst/>
          </a:prstGeom>
        </p:spPr>
      </p:pic>
      <p:sp>
        <p:nvSpPr>
          <p:cNvPr id="30" name="Textplatzhalter 23">
            <a:extLst>
              <a:ext uri="{FF2B5EF4-FFF2-40B4-BE49-F238E27FC236}">
                <a16:creationId xmlns:a16="http://schemas.microsoft.com/office/drawing/2014/main" id="{2A40DE1F-CE74-4231-8DC5-D1FB8FDE02B1}"/>
              </a:ext>
            </a:extLst>
          </p:cNvPr>
          <p:cNvSpPr txBox="1">
            <a:spLocks/>
          </p:cNvSpPr>
          <p:nvPr/>
        </p:nvSpPr>
        <p:spPr>
          <a:xfrm>
            <a:off x="1448095" y="296303"/>
            <a:ext cx="8081322" cy="65139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3600" dirty="0">
                <a:solidFill>
                  <a:srgbClr val="3B3838"/>
                </a:solidFill>
                <a:latin typeface="Futura Bk BT" panose="020B0502020204020303" pitchFamily="34" charset="0"/>
              </a:rPr>
              <a:t>We transform your </a:t>
            </a:r>
            <a:r>
              <a:rPr lang="de-DE" sz="3600" dirty="0">
                <a:solidFill>
                  <a:srgbClr val="4CB4E4"/>
                </a:solidFill>
                <a:latin typeface="Futura Bk BT" panose="020B0502020204020303" pitchFamily="34" charset="0"/>
              </a:rPr>
              <a:t>idea</a:t>
            </a:r>
            <a:r>
              <a:rPr lang="de-DE" sz="3600" dirty="0">
                <a:solidFill>
                  <a:srgbClr val="3B3838"/>
                </a:solidFill>
                <a:latin typeface="Futura Bk BT" panose="020B0502020204020303" pitchFamily="34" charset="0"/>
              </a:rPr>
              <a:t> to product</a:t>
            </a:r>
          </a:p>
        </p:txBody>
      </p:sp>
      <p:sp>
        <p:nvSpPr>
          <p:cNvPr id="2" name="Rectangle 1">
            <a:extLst>
              <a:ext uri="{FF2B5EF4-FFF2-40B4-BE49-F238E27FC236}">
                <a16:creationId xmlns:a16="http://schemas.microsoft.com/office/drawing/2014/main" id="{12357194-D79A-4CDC-8794-29B4A901D50F}"/>
              </a:ext>
            </a:extLst>
          </p:cNvPr>
          <p:cNvSpPr/>
          <p:nvPr/>
        </p:nvSpPr>
        <p:spPr>
          <a:xfrm>
            <a:off x="7765366" y="5528602"/>
            <a:ext cx="1463040" cy="255495"/>
          </a:xfrm>
          <a:prstGeom prst="rect">
            <a:avLst/>
          </a:prstGeom>
          <a:solidFill>
            <a:schemeClr val="bg1"/>
          </a:solidFill>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pic>
        <p:nvPicPr>
          <p:cNvPr id="6" name="Picture 5">
            <a:extLst>
              <a:ext uri="{FF2B5EF4-FFF2-40B4-BE49-F238E27FC236}">
                <a16:creationId xmlns:a16="http://schemas.microsoft.com/office/drawing/2014/main" id="{1CD4EFC1-B2D9-4EAF-801B-604E1AB7DAFE}"/>
              </a:ext>
            </a:extLst>
          </p:cNvPr>
          <p:cNvPicPr>
            <a:picLocks noChangeAspect="1"/>
          </p:cNvPicPr>
          <p:nvPr/>
        </p:nvPicPr>
        <p:blipFill>
          <a:blip r:embed="rId5"/>
          <a:stretch>
            <a:fillRect/>
          </a:stretch>
        </p:blipFill>
        <p:spPr>
          <a:xfrm>
            <a:off x="2648206" y="1030772"/>
            <a:ext cx="4648200" cy="5000625"/>
          </a:xfrm>
          <a:prstGeom prst="rect">
            <a:avLst/>
          </a:prstGeom>
        </p:spPr>
      </p:pic>
    </p:spTree>
    <p:extLst>
      <p:ext uri="{BB962C8B-B14F-4D97-AF65-F5344CB8AC3E}">
        <p14:creationId xmlns:p14="http://schemas.microsoft.com/office/powerpoint/2010/main" val="350020726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30.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3DA6ED6-6229-41B4-A837-40854FA7D2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41294"/>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TEXTILE &amp;</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LEATHER</a:t>
            </a:r>
          </a:p>
          <a:p>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Alkoxylates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Formaldehyde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Tanning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891ED094-953C-460E-95B0-B4318C97C7ED}"/>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B7569059-2CC8-48EE-BC8C-8163A0FC4F63}"/>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575D463D-DEAF-42FA-9C74-563971DEBC7D}"/>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CB98B548-6B6F-4A6F-8B40-A12A0E312710}"/>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B237E73C-7E64-4A1B-B69C-DAB84A49D97E}"/>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1E32080C-2B89-421E-8039-D26CC5FECE86}"/>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459C815A-1C49-4A17-A7B5-EAA1C9ED86B0}"/>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CB7121DA-4E9F-4EA0-9B79-3E7F7A13CCE2}"/>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44CF0FB9-E1EC-49FE-9222-818D7FC1B869}"/>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Alkoxylates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A series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P series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W series</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10" action="ppaction://hlinksldjump"/>
            <a:extLst>
              <a:ext uri="{FF2B5EF4-FFF2-40B4-BE49-F238E27FC236}">
                <a16:creationId xmlns:a16="http://schemas.microsoft.com/office/drawing/2014/main" id="{EB3C7D28-8798-4BCD-8FC7-F1E5A90A58A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CCEB5780-848E-4D5E-A56A-7C0BCD31B44C}"/>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AC909B0F-0746-4221-A91D-1E02E3C0651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3F450F81-A160-49AF-A039-7ECD71AE247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1" action="ppaction://hlinksldjump"/>
              <a:extLst>
                <a:ext uri="{FF2B5EF4-FFF2-40B4-BE49-F238E27FC236}">
                  <a16:creationId xmlns:a16="http://schemas.microsoft.com/office/drawing/2014/main" id="{3DE0DD0E-C61D-4018-9ED0-9EAD74F1A6D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278110388"/>
      </p:ext>
    </p:extLst>
  </p:cSld>
  <p:clrMapOvr>
    <a:masterClrMapping/>
  </p:clrMapOvr>
</p:sld>
</file>

<file path=ppt/slides/slide131.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3DA6ED6-6229-41B4-A837-40854FA7D2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41294"/>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TEXTILE &amp;</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LEATHER</a:t>
            </a:r>
          </a:p>
          <a:p>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Alkoxylates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Formaldehyde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Tanning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BE1140F5-1CE7-4F84-810F-29FA103C6D4C}"/>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528EB6C3-CCDE-4A26-A6FD-ED04C9EB3D3C}"/>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0B300291-91C5-4786-9015-44B2634C503C}"/>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0C46D433-D4D1-4760-A9E1-BD8859181DF4}"/>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704D0A48-F5AB-4A2D-B494-EF092DDFED36}"/>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66139275-E9EB-410A-B160-B5A7740B5B83}"/>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6E53B03C-02D6-47CC-BA81-40E9DAFA1346}"/>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AE40A3DE-7B59-4CE6-ABDA-5F73457EB7DA}"/>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208F468E-0531-4952-A2F8-B475094ABBC5}"/>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Biocides &amp; Preservatives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Benzisothiazolin-3-one (BIT)</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BIT 20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CIT 15</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DFE</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ICB </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ICF</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10" action="ppaction://hlinksldjump"/>
            <a:extLst>
              <a:ext uri="{FF2B5EF4-FFF2-40B4-BE49-F238E27FC236}">
                <a16:creationId xmlns:a16="http://schemas.microsoft.com/office/drawing/2014/main" id="{EB3C7D28-8798-4BCD-8FC7-F1E5A90A58A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CCEB5780-848E-4D5E-A56A-7C0BCD31B44C}"/>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AC909B0F-0746-4221-A91D-1E02E3C0651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3F450F81-A160-49AF-A039-7ECD71AE247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1" action="ppaction://hlinksldjump"/>
              <a:extLst>
                <a:ext uri="{FF2B5EF4-FFF2-40B4-BE49-F238E27FC236}">
                  <a16:creationId xmlns:a16="http://schemas.microsoft.com/office/drawing/2014/main" id="{3DE0DD0E-C61D-4018-9ED0-9EAD74F1A6D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278110388"/>
      </p:ext>
    </p:extLst>
  </p:cSld>
  <p:clrMapOvr>
    <a:masterClrMapping/>
  </p:clrMapOvr>
</p:sld>
</file>

<file path=ppt/slides/slide132.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3DA6ED6-6229-41B4-A837-40854FA7D2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41294"/>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TEXTILE &amp;</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LEATHER</a:t>
            </a:r>
          </a:p>
          <a:p>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Alkoxylates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Formaldehyde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Tanning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81C91AF1-9B87-46D1-820C-87378B03FE21}"/>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3934512D-04A1-4ABA-9EF7-2CF8D2EAF13B}"/>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0C9F5D99-8783-4AEA-AC25-555A79B24E55}"/>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08AAEF78-CFE9-49F7-90EF-128246F6C545}"/>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5D08289E-8032-40F5-B1F9-37D05B27FFFB}"/>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1F1C0048-E93B-4AA9-B57A-DDFC4BA6AB7D}"/>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D918B7E7-65D9-4D23-A775-236095DFA311}"/>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6D2FB195-CEC7-414A-A969-6CB209D92F87}"/>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B7C038C4-2DC7-4313-8349-8E25D261F848}"/>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Flame Retardants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Ammonium polyphosphate</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10" action="ppaction://hlinksldjump"/>
            <a:extLst>
              <a:ext uri="{FF2B5EF4-FFF2-40B4-BE49-F238E27FC236}">
                <a16:creationId xmlns:a16="http://schemas.microsoft.com/office/drawing/2014/main" id="{EB3C7D28-8798-4BCD-8FC7-F1E5A90A58A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CCEB5780-848E-4D5E-A56A-7C0BCD31B44C}"/>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AC909B0F-0746-4221-A91D-1E02E3C0651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3F450F81-A160-49AF-A039-7ECD71AE247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1" action="ppaction://hlinksldjump"/>
              <a:extLst>
                <a:ext uri="{FF2B5EF4-FFF2-40B4-BE49-F238E27FC236}">
                  <a16:creationId xmlns:a16="http://schemas.microsoft.com/office/drawing/2014/main" id="{3DE0DD0E-C61D-4018-9ED0-9EAD74F1A6D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278110388"/>
      </p:ext>
    </p:extLst>
  </p:cSld>
  <p:clrMapOvr>
    <a:masterClrMapping/>
  </p:clrMapOvr>
</p:sld>
</file>

<file path=ppt/slides/slide133.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3DA6ED6-6229-41B4-A837-40854FA7D2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41294"/>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TEXTILE &amp;</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LEATHER</a:t>
            </a:r>
          </a:p>
          <a:p>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Alkoxylates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Formaldehyde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Tanning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D243F4EA-EDA3-4D6F-908B-D872FAF11C77}"/>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C7F691EC-A2C4-4963-8B4C-2C099D492399}"/>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B80265CA-3A1B-40D7-9B7A-0CEF00DACD99}"/>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29387167-0E6D-4422-B407-0CEF061EF908}"/>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C7A5A36B-C81F-4457-88AD-B451F251A5A3}"/>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20A236FE-ED49-44C0-816B-099DADD30F23}"/>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A51A5249-2E26-4A26-AE47-77EBBE12B2AB}"/>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37F109D7-2F6B-4973-B1E5-7B5F6EF64216}"/>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8CE28272-9AE4-410B-83AB-2E010BD56C7B}"/>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Formaldehyde Scavengers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Ethylene urea </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10" action="ppaction://hlinksldjump"/>
            <a:extLst>
              <a:ext uri="{FF2B5EF4-FFF2-40B4-BE49-F238E27FC236}">
                <a16:creationId xmlns:a16="http://schemas.microsoft.com/office/drawing/2014/main" id="{EB3C7D28-8798-4BCD-8FC7-F1E5A90A58A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CCEB5780-848E-4D5E-A56A-7C0BCD31B44C}"/>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AC909B0F-0746-4221-A91D-1E02E3C0651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3F450F81-A160-49AF-A039-7ECD71AE247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1" action="ppaction://hlinksldjump"/>
              <a:extLst>
                <a:ext uri="{FF2B5EF4-FFF2-40B4-BE49-F238E27FC236}">
                  <a16:creationId xmlns:a16="http://schemas.microsoft.com/office/drawing/2014/main" id="{3DE0DD0E-C61D-4018-9ED0-9EAD74F1A6D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278110388"/>
      </p:ext>
    </p:extLst>
  </p:cSld>
  <p:clrMapOvr>
    <a:masterClrMapping/>
  </p:clrMapOvr>
</p:sld>
</file>

<file path=ppt/slides/slide134.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3DA6ED6-6229-41B4-A837-40854FA7D2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41294"/>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TEXTILE &amp;</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LEATHER</a:t>
            </a:r>
          </a:p>
          <a:p>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Alkoxylates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Formaldehyde Scavengers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Tanning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88F29F1E-BE68-4CC9-AE41-D29D5C4CCA69}"/>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9D408C45-3386-4CFF-91DF-26DF03BAE316}"/>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05E16EED-ABE4-4075-A518-D9F9BA9BA04F}"/>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FD70FFB8-328B-4F75-BE3E-087E63FAFCFC}"/>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6492DFFB-78BF-42AA-BFCC-D7B429859348}"/>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F37AA727-7E62-48A6-947E-D9191DA33F51}"/>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32DE8C9E-C43F-4443-9DDC-01D100CAB0F1}"/>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05FD532A-F45F-4971-80ED-193D094D364D}"/>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14C7C594-F1E9-4CDB-8C25-D757F01D226F}"/>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Intermediates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2,2'-Dichlorodiethyl ether</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Allyl glycol</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Allylglycidylether (AGE)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Ammonium polyphosphate</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Bisphenol S</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N-Methylaniline (NMA)</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Polyphosphoric acid</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Tributoxyethyl phosphate (TBEP)</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10" action="ppaction://hlinksldjump"/>
            <a:extLst>
              <a:ext uri="{FF2B5EF4-FFF2-40B4-BE49-F238E27FC236}">
                <a16:creationId xmlns:a16="http://schemas.microsoft.com/office/drawing/2014/main" id="{EB3C7D28-8798-4BCD-8FC7-F1E5A90A58A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CCEB5780-848E-4D5E-A56A-7C0BCD31B44C}"/>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AC909B0F-0746-4221-A91D-1E02E3C0651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3F450F81-A160-49AF-A039-7ECD71AE247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1" action="ppaction://hlinksldjump"/>
              <a:extLst>
                <a:ext uri="{FF2B5EF4-FFF2-40B4-BE49-F238E27FC236}">
                  <a16:creationId xmlns:a16="http://schemas.microsoft.com/office/drawing/2014/main" id="{3DE0DD0E-C61D-4018-9ED0-9EAD74F1A6D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278110388"/>
      </p:ext>
    </p:extLst>
  </p:cSld>
  <p:clrMapOvr>
    <a:masterClrMapping/>
  </p:clrMapOvr>
</p:sld>
</file>

<file path=ppt/slides/slide135.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3DA6ED6-6229-41B4-A837-40854FA7D2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41294"/>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TEXTILE &amp;</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LEATHER</a:t>
            </a:r>
          </a:p>
          <a:p>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Alkoxylates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Formaldehyde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Tanning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8EC63A45-8F6F-4B10-A8FB-D3D1B2C08F1C}"/>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4E249B54-D786-43D5-9F8A-D39F3334B16D}"/>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E0A6BBFA-BF15-4838-B556-1C66316FD188}"/>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03AD7467-6C12-4107-AE36-4E0F475F39E0}"/>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EFCA2CDD-4413-45F7-B489-F001991D0BD9}"/>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A247C05A-04B5-4C48-9F3C-4FF368CE802F}"/>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714DE11D-1EE5-417E-983F-1656E8C354F1}"/>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EA33C0A0-D5A5-4FE8-92CC-9C9999122593}"/>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4581B869-6963-4837-9D40-85A6103A6F7B}"/>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Solvents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Diethyl carbonate (DEC)</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Propylene carbonate (PC)</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10" action="ppaction://hlinksldjump"/>
            <a:extLst>
              <a:ext uri="{FF2B5EF4-FFF2-40B4-BE49-F238E27FC236}">
                <a16:creationId xmlns:a16="http://schemas.microsoft.com/office/drawing/2014/main" id="{EB3C7D28-8798-4BCD-8FC7-F1E5A90A58A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CCEB5780-848E-4D5E-A56A-7C0BCD31B44C}"/>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AC909B0F-0746-4221-A91D-1E02E3C0651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3F450F81-A160-49AF-A039-7ECD71AE247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1" action="ppaction://hlinksldjump"/>
              <a:extLst>
                <a:ext uri="{FF2B5EF4-FFF2-40B4-BE49-F238E27FC236}">
                  <a16:creationId xmlns:a16="http://schemas.microsoft.com/office/drawing/2014/main" id="{3DE0DD0E-C61D-4018-9ED0-9EAD74F1A6D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278110388"/>
      </p:ext>
    </p:extLst>
  </p:cSld>
  <p:clrMapOvr>
    <a:masterClrMapping/>
  </p:clrMapOvr>
</p:sld>
</file>

<file path=ppt/slides/slide136.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3DA6ED6-6229-41B4-A837-40854FA7D2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41294"/>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TEXTILE &amp;</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LEATHER</a:t>
            </a:r>
          </a:p>
          <a:p>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Alkoxylates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Formaldehyde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Tanning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CF6AFE6D-D250-4B78-86C0-8292E8689AA3}"/>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3277FA8D-CE54-45DC-9326-89901C0AB0DD}"/>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37BF303C-1740-47E7-AFA6-BEE20995725B}"/>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4CC74C7C-18FD-4356-BE6F-D38B1E198079}"/>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A2DECAF3-E37C-43B3-B4E9-A8EAC40E0612}"/>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134177DA-B5A9-43F3-A080-7A90E1CBAF0C}"/>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72607B2F-FF2F-4429-8BBA-33CB8293C747}"/>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5AF45D55-F26C-4DE6-94F5-9C51CE55D8D7}"/>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0EB9035C-D2BA-4409-AA04-5DAC5CA0E42A}"/>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Tanning Agents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Glycolic acid</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10" action="ppaction://hlinksldjump"/>
            <a:extLst>
              <a:ext uri="{FF2B5EF4-FFF2-40B4-BE49-F238E27FC236}">
                <a16:creationId xmlns:a16="http://schemas.microsoft.com/office/drawing/2014/main" id="{EB3C7D28-8798-4BCD-8FC7-F1E5A90A58A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CCEB5780-848E-4D5E-A56A-7C0BCD31B44C}"/>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AC909B0F-0746-4221-A91D-1E02E3C0651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3F450F81-A160-49AF-A039-7ECD71AE247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1" action="ppaction://hlinksldjump"/>
              <a:extLst>
                <a:ext uri="{FF2B5EF4-FFF2-40B4-BE49-F238E27FC236}">
                  <a16:creationId xmlns:a16="http://schemas.microsoft.com/office/drawing/2014/main" id="{3DE0DD0E-C61D-4018-9ED0-9EAD74F1A6D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278110388"/>
      </p:ext>
    </p:extLst>
  </p:cSld>
  <p:clrMapOvr>
    <a:masterClrMapping/>
  </p:clrMapOvr>
</p:sld>
</file>

<file path=ppt/slides/slide137.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3DA6ED6-6229-41B4-A837-40854FA7D2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41294"/>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TEXTILE &amp;</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LEATHER</a:t>
            </a:r>
          </a:p>
          <a:p>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Alkoxylates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Formaldehyde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Tanning Agents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ED952044-29C0-405A-81FB-F00778982361}"/>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756CB60F-1B86-484E-A8F5-EC8561BD6550}"/>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4C3718A9-DD10-49FB-8186-7E00AC60A965}"/>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67F9E43D-F45A-4B96-841F-BBC52275FCB7}"/>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7E8BA9C8-80B6-45EA-9388-FB1C0FEFF26E}"/>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E20CF6C5-352A-42D0-8D64-1E49CB30003E}"/>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8E9A2200-1932-4004-A0F9-8FF97F5DEC71}"/>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8EEAB680-E896-4197-A393-8EBD60EAA6AA}"/>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908BB84D-0488-4284-AE88-5455E1072D48}"/>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Other products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Dimethyldiallylammoniumchloride (DIMDAC / DADMAC)</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Ethylenebisstearamide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Zirconium acetate (ZA)</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10" action="ppaction://hlinksldjump"/>
            <a:extLst>
              <a:ext uri="{FF2B5EF4-FFF2-40B4-BE49-F238E27FC236}">
                <a16:creationId xmlns:a16="http://schemas.microsoft.com/office/drawing/2014/main" id="{EB3C7D28-8798-4BCD-8FC7-F1E5A90A58A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CCEB5780-848E-4D5E-A56A-7C0BCD31B44C}"/>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AC909B0F-0746-4221-A91D-1E02E3C0651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3F450F81-A160-49AF-A039-7ECD71AE247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1" action="ppaction://hlinksldjump"/>
              <a:extLst>
                <a:ext uri="{FF2B5EF4-FFF2-40B4-BE49-F238E27FC236}">
                  <a16:creationId xmlns:a16="http://schemas.microsoft.com/office/drawing/2014/main" id="{3DE0DD0E-C61D-4018-9ED0-9EAD74F1A6D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278110388"/>
      </p:ext>
    </p:extLst>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FC6B1B0E-13BD-464D-A6DA-8583B0AE5E5A}"/>
              </a:ext>
            </a:extLst>
          </p:cNvPr>
          <p:cNvPicPr>
            <a:picLocks noChangeAspect="1"/>
          </p:cNvPicPr>
          <p:nvPr/>
        </p:nvPicPr>
        <p:blipFill rotWithShape="1">
          <a:blip r:embed="rId2">
            <a:extLst>
              <a:ext uri="{28A0092B-C50C-407E-A947-70E740481C1C}">
                <a14:useLocalDpi xmlns:a14="http://schemas.microsoft.com/office/drawing/2010/main" val="0"/>
              </a:ext>
            </a:extLst>
          </a:blip>
          <a:srcRect t="10466" b="13145"/>
          <a:stretch/>
        </p:blipFill>
        <p:spPr>
          <a:xfrm>
            <a:off x="-5522" y="-8353"/>
            <a:ext cx="12221898" cy="7002050"/>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700205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dirty="0">
                <a:solidFill>
                  <a:srgbClr val="91CFF0"/>
                </a:solidFill>
                <a:latin typeface="Futura Bk BT" panose="020B0502020204020303" pitchFamily="34" charset="0"/>
              </a:rPr>
              <a:t>FLAME</a:t>
            </a:r>
            <a:r>
              <a:rPr lang="de-DE" sz="5000" dirty="0">
                <a:solidFill>
                  <a:schemeClr val="accent5">
                    <a:lumMod val="60000"/>
                    <a:lumOff val="40000"/>
                  </a:schemeClr>
                </a:solidFill>
                <a:latin typeface="Futura Bk BT" panose="020B0502020204020303" pitchFamily="34" charset="0"/>
              </a:rPr>
              <a:t> </a:t>
            </a:r>
            <a:r>
              <a:rPr lang="de-DE" sz="5000" dirty="0">
                <a:solidFill>
                  <a:schemeClr val="bg1"/>
                </a:solidFill>
                <a:latin typeface="Futura Bk BT" panose="020B0502020204020303" pitchFamily="34" charset="0"/>
              </a:rPr>
              <a:t>RETARDANTS</a:t>
            </a:r>
            <a:endParaRPr lang="en-IN" sz="5000" dirty="0"/>
          </a:p>
        </p:txBody>
      </p:sp>
      <p:sp>
        <p:nvSpPr>
          <p:cNvPr id="5" name="object 6">
            <a:extLst>
              <a:ext uri="{FF2B5EF4-FFF2-40B4-BE49-F238E27FC236}">
                <a16:creationId xmlns:a16="http://schemas.microsoft.com/office/drawing/2014/main" id="{99DAA9FE-0E40-4E1F-AC2C-61A982E47939}"/>
              </a:ext>
            </a:extLst>
          </p:cNvPr>
          <p:cNvSpPr/>
          <p:nvPr/>
        </p:nvSpPr>
        <p:spPr>
          <a:xfrm>
            <a:off x="1822450" y="2063448"/>
            <a:ext cx="4231884" cy="4354195"/>
          </a:xfrm>
          <a:custGeom>
            <a:avLst/>
            <a:gdLst/>
            <a:ahLst/>
            <a:cxnLst/>
            <a:rect l="l" t="t" r="r" b="b"/>
            <a:pathLst>
              <a:path w="3964940" h="4354195">
                <a:moveTo>
                  <a:pt x="3964495" y="0"/>
                </a:moveTo>
                <a:lnTo>
                  <a:pt x="0" y="0"/>
                </a:lnTo>
                <a:lnTo>
                  <a:pt x="0" y="4354195"/>
                </a:lnTo>
                <a:lnTo>
                  <a:pt x="3964495" y="4354195"/>
                </a:lnTo>
                <a:lnTo>
                  <a:pt x="3964495" y="0"/>
                </a:lnTo>
                <a:close/>
              </a:path>
            </a:pathLst>
          </a:custGeom>
          <a:solidFill>
            <a:srgbClr val="4FB9E9">
              <a:alpha val="75000"/>
            </a:srgbClr>
          </a:solidFill>
        </p:spPr>
        <p:txBody>
          <a:bodyPr wrap="square" lIns="432000" tIns="288000" rIns="0" bIns="0" rtlCol="0"/>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Chlorinated paraffin 70% </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Cresyldiphenyl phosphate </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Tributyl phosphate </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Trichloropropyl phosphate </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Triethyl phosphate </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Triphenyl phosphate </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Zinc borate</a:t>
            </a:r>
            <a:endParaRPr lang="en-IN" sz="1600" dirty="0">
              <a:latin typeface="Futura-Light" panose="020B0400000000000000" pitchFamily="34" charset="0"/>
              <a:cs typeface="Verdana"/>
            </a:endParaRPr>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3" name="object 21">
            <a:hlinkClick r:id="rId4" action="ppaction://hlinksldjump"/>
            <a:extLst>
              <a:ext uri="{FF2B5EF4-FFF2-40B4-BE49-F238E27FC236}">
                <a16:creationId xmlns:a16="http://schemas.microsoft.com/office/drawing/2014/main" id="{1DF9A05E-B83A-4652-A90E-2844B1BEF6C7}"/>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5" name="Group 14">
            <a:extLst>
              <a:ext uri="{FF2B5EF4-FFF2-40B4-BE49-F238E27FC236}">
                <a16:creationId xmlns:a16="http://schemas.microsoft.com/office/drawing/2014/main" id="{7E5F7858-E577-417A-992C-9BB0B6269EAA}"/>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17648098-F212-4597-833B-26B0EE8A562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788E559C-E3C9-4DD1-A831-DA642041E755}"/>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8" name="object 21">
              <a:hlinkClick r:id="rId5" action="ppaction://hlinksldjump"/>
              <a:extLst>
                <a:ext uri="{FF2B5EF4-FFF2-40B4-BE49-F238E27FC236}">
                  <a16:creationId xmlns:a16="http://schemas.microsoft.com/office/drawing/2014/main" id="{2501F2C7-50A6-43E1-8174-3A641A402B84}"/>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225525594"/>
      </p:ext>
    </p:extLst>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37827997-E2E7-400A-8B8F-064F67BCF044}"/>
              </a:ext>
            </a:extLst>
          </p:cNvPr>
          <p:cNvPicPr>
            <a:picLocks noChangeAspect="1"/>
          </p:cNvPicPr>
          <p:nvPr/>
        </p:nvPicPr>
        <p:blipFill rotWithShape="1">
          <a:blip r:embed="rId2">
            <a:extLst>
              <a:ext uri="{28A0092B-C50C-407E-A947-70E740481C1C}">
                <a14:useLocalDpi xmlns:a14="http://schemas.microsoft.com/office/drawing/2010/main" val="0"/>
              </a:ext>
            </a:extLst>
          </a:blip>
          <a:srcRect t="10466" b="13145"/>
          <a:stretch/>
        </p:blipFill>
        <p:spPr>
          <a:xfrm>
            <a:off x="-5522" y="-8353"/>
            <a:ext cx="12221898" cy="7002050"/>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700205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dirty="0">
                <a:solidFill>
                  <a:srgbClr val="91CFF0"/>
                </a:solidFill>
                <a:latin typeface="Futura Bk BT" panose="020B0502020204020303" pitchFamily="34" charset="0"/>
              </a:rPr>
              <a:t>FLAME</a:t>
            </a:r>
            <a:r>
              <a:rPr lang="de-DE" sz="5000" dirty="0">
                <a:solidFill>
                  <a:schemeClr val="accent5">
                    <a:lumMod val="60000"/>
                    <a:lumOff val="40000"/>
                  </a:schemeClr>
                </a:solidFill>
                <a:latin typeface="Futura Bk BT" panose="020B0502020204020303" pitchFamily="34" charset="0"/>
              </a:rPr>
              <a:t> </a:t>
            </a:r>
            <a:r>
              <a:rPr lang="de-DE" sz="5000" dirty="0">
                <a:solidFill>
                  <a:schemeClr val="bg1"/>
                </a:solidFill>
                <a:latin typeface="Futura Bk BT" panose="020B0502020204020303" pitchFamily="34" charset="0"/>
              </a:rPr>
              <a:t>RETARDANTS</a:t>
            </a:r>
            <a:endParaRPr lang="en-IN" sz="5000" dirty="0"/>
          </a:p>
        </p:txBody>
      </p:sp>
      <p:sp>
        <p:nvSpPr>
          <p:cNvPr id="5" name="object 6">
            <a:extLst>
              <a:ext uri="{FF2B5EF4-FFF2-40B4-BE49-F238E27FC236}">
                <a16:creationId xmlns:a16="http://schemas.microsoft.com/office/drawing/2014/main" id="{99DAA9FE-0E40-4E1F-AC2C-61A982E47939}"/>
              </a:ext>
            </a:extLst>
          </p:cNvPr>
          <p:cNvSpPr/>
          <p:nvPr/>
        </p:nvSpPr>
        <p:spPr>
          <a:xfrm>
            <a:off x="1822450" y="2063448"/>
            <a:ext cx="4231884" cy="4354195"/>
          </a:xfrm>
          <a:custGeom>
            <a:avLst/>
            <a:gdLst/>
            <a:ahLst/>
            <a:cxnLst/>
            <a:rect l="l" t="t" r="r" b="b"/>
            <a:pathLst>
              <a:path w="3964940" h="4354195">
                <a:moveTo>
                  <a:pt x="3964495" y="0"/>
                </a:moveTo>
                <a:lnTo>
                  <a:pt x="0" y="0"/>
                </a:lnTo>
                <a:lnTo>
                  <a:pt x="0" y="4354195"/>
                </a:lnTo>
                <a:lnTo>
                  <a:pt x="3964495" y="4354195"/>
                </a:lnTo>
                <a:lnTo>
                  <a:pt x="3964495" y="0"/>
                </a:lnTo>
                <a:close/>
              </a:path>
            </a:pathLst>
          </a:custGeom>
          <a:solidFill>
            <a:srgbClr val="4FB9E9">
              <a:alpha val="75000"/>
            </a:srgbClr>
          </a:solidFill>
        </p:spPr>
        <p:txBody>
          <a:bodyPr wrap="square" lIns="432000" tIns="288000" rIns="0" bIns="0" rtlCol="0"/>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APP PHASE I</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APP PHASE II</a:t>
            </a:r>
          </a:p>
          <a:p>
            <a:pPr marL="12065">
              <a:lnSpc>
                <a:spcPct val="100000"/>
              </a:lnSpc>
              <a:spcBef>
                <a:spcPts val="380"/>
              </a:spcBef>
              <a:buClr>
                <a:srgbClr val="FFFFFF"/>
              </a:buClr>
              <a:tabLst>
                <a:tab pos="244475" algn="l"/>
              </a:tabLst>
            </a:pPr>
            <a:r>
              <a:rPr lang="de-DE" sz="1600" dirty="0">
                <a:latin typeface="Futura-Light" panose="020B0400000000000000" pitchFamily="34" charset="0"/>
                <a:cs typeface="Verdana"/>
              </a:rPr>
              <a:t>            - 	Normal grade</a:t>
            </a:r>
          </a:p>
          <a:p>
            <a:pPr marL="12065">
              <a:lnSpc>
                <a:spcPct val="100000"/>
              </a:lnSpc>
              <a:spcBef>
                <a:spcPts val="380"/>
              </a:spcBef>
              <a:buClr>
                <a:srgbClr val="FFFFFF"/>
              </a:buClr>
              <a:tabLst>
                <a:tab pos="244475" algn="l"/>
              </a:tabLst>
            </a:pPr>
            <a:r>
              <a:rPr lang="de-DE" sz="1600" dirty="0">
                <a:latin typeface="Futura-Light" panose="020B0400000000000000" pitchFamily="34" charset="0"/>
                <a:cs typeface="Verdana"/>
              </a:rPr>
              <a:t>            - 	Modified grades: </a:t>
            </a:r>
          </a:p>
          <a:p>
            <a:pPr marL="12065">
              <a:lnSpc>
                <a:spcPct val="100000"/>
              </a:lnSpc>
              <a:spcBef>
                <a:spcPts val="380"/>
              </a:spcBef>
              <a:buClr>
                <a:srgbClr val="FFFFFF"/>
              </a:buClr>
              <a:tabLst>
                <a:tab pos="244475" algn="l"/>
              </a:tabLst>
            </a:pPr>
            <a:r>
              <a:rPr lang="de-DE" sz="1600" dirty="0">
                <a:latin typeface="Futura-Light" panose="020B0400000000000000" pitchFamily="34" charset="0"/>
                <a:cs typeface="Verdana"/>
              </a:rPr>
              <a:t>		Melamine, Silane, Epoxy </a:t>
            </a:r>
          </a:p>
          <a:p>
            <a:pPr marL="12065">
              <a:lnSpc>
                <a:spcPct val="100000"/>
              </a:lnSpc>
              <a:spcBef>
                <a:spcPts val="380"/>
              </a:spcBef>
              <a:buClr>
                <a:srgbClr val="FFFFFF"/>
              </a:buClr>
              <a:tabLst>
                <a:tab pos="244475" algn="l"/>
              </a:tabLst>
            </a:pPr>
            <a:r>
              <a:rPr lang="de-DE" sz="1600" dirty="0">
                <a:latin typeface="Futura-Light" panose="020B0400000000000000" pitchFamily="34" charset="0"/>
                <a:cs typeface="Verdana"/>
              </a:rPr>
              <a:t>		Resin, Melamine </a:t>
            </a:r>
          </a:p>
          <a:p>
            <a:pPr marL="12065">
              <a:lnSpc>
                <a:spcPct val="100000"/>
              </a:lnSpc>
              <a:spcBef>
                <a:spcPts val="380"/>
              </a:spcBef>
              <a:buClr>
                <a:srgbClr val="FFFFFF"/>
              </a:buClr>
              <a:tabLst>
                <a:tab pos="244475" algn="l"/>
              </a:tabLst>
            </a:pPr>
            <a:r>
              <a:rPr lang="de-DE" sz="1600" dirty="0">
                <a:latin typeface="Futura-Light" panose="020B0400000000000000" pitchFamily="34" charset="0"/>
                <a:cs typeface="Verdana"/>
              </a:rPr>
              <a:t>		Formaldehyde Resin</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Water-soluble APP</a:t>
            </a:r>
            <a:endParaRPr lang="en-IN" sz="1600" dirty="0">
              <a:latin typeface="Futura-Light" panose="020B0400000000000000" pitchFamily="34" charset="0"/>
              <a:cs typeface="Verdana"/>
            </a:endParaRPr>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3" name="Table 13">
            <a:extLst>
              <a:ext uri="{FF2B5EF4-FFF2-40B4-BE49-F238E27FC236}">
                <a16:creationId xmlns:a16="http://schemas.microsoft.com/office/drawing/2014/main" id="{0279E441-224C-42AD-A0CE-E1AA43F6B4C5}"/>
              </a:ext>
            </a:extLst>
          </p:cNvPr>
          <p:cNvGraphicFramePr>
            <a:graphicFrameLocks noGrp="1"/>
          </p:cNvGraphicFramePr>
          <p:nvPr/>
        </p:nvGraphicFramePr>
        <p:xfrm>
          <a:off x="6054334" y="2061429"/>
          <a:ext cx="4633580" cy="4354195"/>
        </p:xfrm>
        <a:graphic>
          <a:graphicData uri="http://schemas.openxmlformats.org/drawingml/2006/table">
            <a:tbl>
              <a:tblPr firstRow="1" bandRow="1">
                <a:tableStyleId>{5C22544A-7EE6-4342-B048-85BDC9FD1C3A}</a:tableStyleId>
              </a:tblPr>
              <a:tblGrid>
                <a:gridCol w="3862664">
                  <a:extLst>
                    <a:ext uri="{9D8B030D-6E8A-4147-A177-3AD203B41FA5}">
                      <a16:colId xmlns:a16="http://schemas.microsoft.com/office/drawing/2014/main" val="27093299"/>
                    </a:ext>
                  </a:extLst>
                </a:gridCol>
                <a:gridCol w="770916">
                  <a:extLst>
                    <a:ext uri="{9D8B030D-6E8A-4147-A177-3AD203B41FA5}">
                      <a16:colId xmlns:a16="http://schemas.microsoft.com/office/drawing/2014/main" val="2547902174"/>
                    </a:ext>
                  </a:extLst>
                </a:gridCol>
              </a:tblGrid>
              <a:tr h="536694">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Multiple Applications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17501">
                <a:tc>
                  <a:txBody>
                    <a:bodyPr/>
                    <a:lstStyle/>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Agrochemical</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Coatings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Epoxy resins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Paints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Phenolic resins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Plastics </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PU-foams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Textile</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Wood</a:t>
                      </a:r>
                      <a:endParaRPr lang="de-DE" sz="1600" dirty="0">
                        <a:latin typeface="Futura-Light" panose="020B0400000000000000" pitchFamily="34" charset="0"/>
                        <a:cs typeface="Verdana"/>
                      </a:endParaRP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12065" indent="0">
                        <a:spcBef>
                          <a:spcPts val="380"/>
                        </a:spcBef>
                        <a:buClr>
                          <a:srgbClr val="FFFFFF"/>
                        </a:buClr>
                        <a:buFontTx/>
                        <a:buNone/>
                        <a:tabLst>
                          <a:tab pos="244475" algn="l"/>
                        </a:tabLst>
                      </a:pPr>
                      <a:endParaRPr lang="de-DE"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sp>
        <p:nvSpPr>
          <p:cNvPr id="15" name="object 21">
            <a:hlinkClick r:id="rId4" action="ppaction://hlinksldjump"/>
            <a:extLst>
              <a:ext uri="{FF2B5EF4-FFF2-40B4-BE49-F238E27FC236}">
                <a16:creationId xmlns:a16="http://schemas.microsoft.com/office/drawing/2014/main" id="{E31CCF36-0EEF-4970-8ADC-915C8DEE9694}"/>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6" name="Group 15">
            <a:extLst>
              <a:ext uri="{FF2B5EF4-FFF2-40B4-BE49-F238E27FC236}">
                <a16:creationId xmlns:a16="http://schemas.microsoft.com/office/drawing/2014/main" id="{F6B13741-C0C4-4783-9347-B355B6C62578}"/>
              </a:ext>
            </a:extLst>
          </p:cNvPr>
          <p:cNvGrpSpPr/>
          <p:nvPr/>
        </p:nvGrpSpPr>
        <p:grpSpPr>
          <a:xfrm>
            <a:off x="11069815" y="0"/>
            <a:ext cx="736181" cy="614143"/>
            <a:chOff x="11069815" y="0"/>
            <a:chExt cx="736181" cy="614143"/>
          </a:xfrm>
        </p:grpSpPr>
        <p:sp>
          <p:nvSpPr>
            <p:cNvPr id="17" name="object 14">
              <a:extLst>
                <a:ext uri="{FF2B5EF4-FFF2-40B4-BE49-F238E27FC236}">
                  <a16:creationId xmlns:a16="http://schemas.microsoft.com/office/drawing/2014/main" id="{48BB3480-F6C4-444D-B7F6-C2AF23742AE0}"/>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8" name="object 15">
              <a:extLst>
                <a:ext uri="{FF2B5EF4-FFF2-40B4-BE49-F238E27FC236}">
                  <a16:creationId xmlns:a16="http://schemas.microsoft.com/office/drawing/2014/main" id="{08933A4D-4CFB-481E-A0FA-CFF331AFFB9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9" name="object 21">
              <a:hlinkClick r:id="rId5" action="ppaction://hlinksldjump"/>
              <a:extLst>
                <a:ext uri="{FF2B5EF4-FFF2-40B4-BE49-F238E27FC236}">
                  <a16:creationId xmlns:a16="http://schemas.microsoft.com/office/drawing/2014/main" id="{A5DD213C-BBB3-4185-ACE8-F29B7FECC656}"/>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0325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6">
            <a:extLst>
              <a:ext uri="{FF2B5EF4-FFF2-40B4-BE49-F238E27FC236}">
                <a16:creationId xmlns:a16="http://schemas.microsoft.com/office/drawing/2014/main" id="{1382AB3E-D7C2-4A13-A79C-74CE09B9770C}"/>
              </a:ext>
            </a:extLst>
          </p:cNvPr>
          <p:cNvPicPr>
            <a:picLocks noChangeAspect="1"/>
          </p:cNvPicPr>
          <p:nvPr/>
        </p:nvPicPr>
        <p:blipFill rotWithShape="1">
          <a:blip r:embed="rId2">
            <a:extLst>
              <a:ext uri="{28A0092B-C50C-407E-A947-70E740481C1C}">
                <a14:useLocalDpi xmlns:a14="http://schemas.microsoft.com/office/drawing/2010/main" val="0"/>
              </a:ext>
            </a:extLst>
          </a:blip>
          <a:srcRect l="15508"/>
          <a:stretch/>
        </p:blipFill>
        <p:spPr>
          <a:xfrm>
            <a:off x="0" y="0"/>
            <a:ext cx="8698015" cy="6821326"/>
          </a:xfrm>
          <a:prstGeom prst="rect">
            <a:avLst/>
          </a:prstGeom>
        </p:spPr>
      </p:pic>
      <p:pic>
        <p:nvPicPr>
          <p:cNvPr id="3" name="Picture 2">
            <a:extLst>
              <a:ext uri="{FF2B5EF4-FFF2-40B4-BE49-F238E27FC236}">
                <a16:creationId xmlns:a16="http://schemas.microsoft.com/office/drawing/2014/main" id="{2A5B7552-C0A7-4C76-ABC6-93E848B69998}"/>
              </a:ext>
            </a:extLst>
          </p:cNvPr>
          <p:cNvPicPr>
            <a:picLocks noChangeAspect="1"/>
          </p:cNvPicPr>
          <p:nvPr/>
        </p:nvPicPr>
        <p:blipFill rotWithShape="1">
          <a:blip r:embed="rId3">
            <a:extLst>
              <a:ext uri="{28A0092B-C50C-407E-A947-70E740481C1C}">
                <a14:useLocalDpi xmlns:a14="http://schemas.microsoft.com/office/drawing/2010/main" val="0"/>
              </a:ext>
            </a:extLst>
          </a:blip>
          <a:srcRect l="21781"/>
          <a:stretch/>
        </p:blipFill>
        <p:spPr>
          <a:xfrm>
            <a:off x="2655518" y="0"/>
            <a:ext cx="9536482" cy="6858000"/>
          </a:xfrm>
          <a:prstGeom prst="rect">
            <a:avLst/>
          </a:prstGeom>
        </p:spPr>
      </p:pic>
      <p:sp>
        <p:nvSpPr>
          <p:cNvPr id="12" name="Rectangle: Rounded Corners 11">
            <a:hlinkClick r:id="rId4" action="ppaction://hlinksldjump"/>
            <a:extLst>
              <a:ext uri="{FF2B5EF4-FFF2-40B4-BE49-F238E27FC236}">
                <a16:creationId xmlns:a16="http://schemas.microsoft.com/office/drawing/2014/main" id="{61077D44-3286-4611-B027-AEEF1EEEBE03}"/>
              </a:ext>
            </a:extLst>
          </p:cNvPr>
          <p:cNvSpPr/>
          <p:nvPr/>
        </p:nvSpPr>
        <p:spPr>
          <a:xfrm>
            <a:off x="3667069" y="102487"/>
            <a:ext cx="3816000" cy="310443"/>
          </a:xfrm>
          <a:prstGeom prst="roundRect">
            <a:avLst/>
          </a:prstGeom>
          <a:solidFill>
            <a:srgbClr val="11426C"/>
          </a:solidFill>
          <a:ln>
            <a:noFill/>
          </a:ln>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r>
              <a:rPr lang="en-US" sz="1600" dirty="0">
                <a:solidFill>
                  <a:schemeClr val="bg1"/>
                </a:solidFill>
                <a:latin typeface="Futura Bk BT" panose="020B0502020204020303" pitchFamily="34" charset="0"/>
              </a:rPr>
              <a:t>  Cosmetic &amp; Personal Care</a:t>
            </a:r>
            <a:endParaRPr lang="en-IN" sz="1600" dirty="0">
              <a:solidFill>
                <a:schemeClr val="bg1"/>
              </a:solidFill>
              <a:latin typeface="Futura Bk BT" panose="020B0502020204020303" pitchFamily="34" charset="0"/>
            </a:endParaRPr>
          </a:p>
        </p:txBody>
      </p:sp>
      <p:sp>
        <p:nvSpPr>
          <p:cNvPr id="13" name="Rectangle: Rounded Corners 12">
            <a:hlinkClick r:id="rId5" action="ppaction://hlinksldjump"/>
            <a:extLst>
              <a:ext uri="{FF2B5EF4-FFF2-40B4-BE49-F238E27FC236}">
                <a16:creationId xmlns:a16="http://schemas.microsoft.com/office/drawing/2014/main" id="{66DCE31E-E7B6-4D32-8B01-53A8F08976F6}"/>
              </a:ext>
            </a:extLst>
          </p:cNvPr>
          <p:cNvSpPr/>
          <p:nvPr/>
        </p:nvSpPr>
        <p:spPr>
          <a:xfrm>
            <a:off x="3948863" y="446990"/>
            <a:ext cx="3816000" cy="309031"/>
          </a:xfrm>
          <a:prstGeom prst="roundRect">
            <a:avLst/>
          </a:prstGeom>
          <a:solidFill>
            <a:srgbClr val="164C77"/>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0" rtlCol="0" anchor="ctr"/>
          <a:lstStyle/>
          <a:p>
            <a:r>
              <a:rPr lang="en-US" sz="1600" dirty="0">
                <a:latin typeface="Futura Bk BT" panose="020B0502020204020303" pitchFamily="34" charset="0"/>
              </a:rPr>
              <a:t>  Household &amp; Industrial Care</a:t>
            </a:r>
            <a:endParaRPr lang="en-IN" sz="1600" dirty="0">
              <a:latin typeface="Futura Bk BT" panose="020B0502020204020303" pitchFamily="34" charset="0"/>
            </a:endParaRPr>
          </a:p>
        </p:txBody>
      </p:sp>
      <p:sp>
        <p:nvSpPr>
          <p:cNvPr id="14" name="Rectangle: Rounded Corners 13">
            <a:hlinkClick r:id="rId6" action="ppaction://hlinksldjump"/>
            <a:extLst>
              <a:ext uri="{FF2B5EF4-FFF2-40B4-BE49-F238E27FC236}">
                <a16:creationId xmlns:a16="http://schemas.microsoft.com/office/drawing/2014/main" id="{79BFA4E3-9A29-4500-B394-F7F96EF31B0E}"/>
              </a:ext>
            </a:extLst>
          </p:cNvPr>
          <p:cNvSpPr/>
          <p:nvPr/>
        </p:nvSpPr>
        <p:spPr>
          <a:xfrm>
            <a:off x="4188000" y="796368"/>
            <a:ext cx="3816000" cy="310444"/>
          </a:xfrm>
          <a:prstGeom prst="roundRect">
            <a:avLst/>
          </a:prstGeom>
          <a:solidFill>
            <a:srgbClr val="1C5782"/>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0" rtlCol="0" anchor="ctr"/>
          <a:lstStyle/>
          <a:p>
            <a:r>
              <a:rPr lang="en-US" sz="1600" dirty="0">
                <a:latin typeface="Futura Bk BT" panose="020B0502020204020303" pitchFamily="34" charset="0"/>
              </a:rPr>
              <a:t> Lubricants &amp; Metal Working</a:t>
            </a:r>
            <a:endParaRPr lang="en-IN" sz="1600" dirty="0">
              <a:latin typeface="Futura Bk BT" panose="020B0502020204020303" pitchFamily="34" charset="0"/>
            </a:endParaRPr>
          </a:p>
        </p:txBody>
      </p:sp>
      <p:sp>
        <p:nvSpPr>
          <p:cNvPr id="15" name="Rectangle: Rounded Corners 14">
            <a:hlinkClick r:id="rId7" action="ppaction://hlinksldjump"/>
            <a:extLst>
              <a:ext uri="{FF2B5EF4-FFF2-40B4-BE49-F238E27FC236}">
                <a16:creationId xmlns:a16="http://schemas.microsoft.com/office/drawing/2014/main" id="{AF859742-A5FA-43A9-9093-CABDB605321F}"/>
              </a:ext>
            </a:extLst>
          </p:cNvPr>
          <p:cNvSpPr/>
          <p:nvPr/>
        </p:nvSpPr>
        <p:spPr>
          <a:xfrm>
            <a:off x="4349007" y="1146402"/>
            <a:ext cx="3816000" cy="288703"/>
          </a:xfrm>
          <a:prstGeom prst="roundRect">
            <a:avLst/>
          </a:prstGeom>
          <a:solidFill>
            <a:srgbClr val="22638F"/>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0" rtlCol="0" anchor="ctr"/>
          <a:lstStyle/>
          <a:p>
            <a:r>
              <a:rPr lang="en-US" sz="1600" dirty="0">
                <a:latin typeface="Futura Bk BT" panose="020B0502020204020303" pitchFamily="34" charset="0"/>
              </a:rPr>
              <a:t>Coatings Adhesives Sealants</a:t>
            </a:r>
            <a:endParaRPr lang="en-IN" sz="1600" dirty="0">
              <a:latin typeface="Futura Bk BT" panose="020B0502020204020303" pitchFamily="34" charset="0"/>
            </a:endParaRPr>
          </a:p>
        </p:txBody>
      </p:sp>
      <p:sp>
        <p:nvSpPr>
          <p:cNvPr id="16" name="Rectangle: Rounded Corners 15">
            <a:hlinkClick r:id="rId8" action="ppaction://hlinksldjump"/>
            <a:extLst>
              <a:ext uri="{FF2B5EF4-FFF2-40B4-BE49-F238E27FC236}">
                <a16:creationId xmlns:a16="http://schemas.microsoft.com/office/drawing/2014/main" id="{A6AC783E-1168-4C0D-8FB9-BED1384920A0}"/>
              </a:ext>
            </a:extLst>
          </p:cNvPr>
          <p:cNvSpPr/>
          <p:nvPr/>
        </p:nvSpPr>
        <p:spPr>
          <a:xfrm>
            <a:off x="4379708" y="1466943"/>
            <a:ext cx="3852001" cy="279316"/>
          </a:xfrm>
          <a:prstGeom prst="roundRect">
            <a:avLst/>
          </a:prstGeom>
          <a:solidFill>
            <a:srgbClr val="276D99"/>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0" rtlCol="0" anchor="ctr"/>
          <a:lstStyle/>
          <a:p>
            <a:r>
              <a:rPr lang="en-US" sz="1600" dirty="0">
                <a:latin typeface="Futura Bk BT" panose="020B0502020204020303"/>
              </a:rPr>
              <a:t>Paper</a:t>
            </a:r>
            <a:endParaRPr lang="en-IN" sz="1600" dirty="0">
              <a:latin typeface="Futura Bk BT" panose="020B0502020204020303"/>
            </a:endParaRPr>
          </a:p>
        </p:txBody>
      </p:sp>
      <p:sp>
        <p:nvSpPr>
          <p:cNvPr id="32" name="Rectangle: Rounded Corners 31">
            <a:hlinkClick r:id="rId25" action="ppaction://hlinksldjump"/>
            <a:extLst>
              <a:ext uri="{FF2B5EF4-FFF2-40B4-BE49-F238E27FC236}">
                <a16:creationId xmlns:a16="http://schemas.microsoft.com/office/drawing/2014/main" id="{4AFFEB39-F0B1-4D0B-993E-A90201B868F8}"/>
              </a:ext>
            </a:extLst>
          </p:cNvPr>
          <p:cNvSpPr/>
          <p:nvPr/>
        </p:nvSpPr>
        <p:spPr>
          <a:xfrm>
            <a:off x="4526263" y="1790019"/>
            <a:ext cx="3852001" cy="279316"/>
          </a:xfrm>
          <a:prstGeom prst="roundRect">
            <a:avLst/>
          </a:prstGeom>
          <a:solidFill>
            <a:srgbClr val="276D99"/>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0" rtlCol="0" anchor="ctr"/>
          <a:lstStyle/>
          <a:p>
            <a:r>
              <a:rPr lang="en-US" sz="1600" dirty="0">
                <a:latin typeface="Futura Bk BT" panose="020B0502020204020303"/>
              </a:rPr>
              <a:t>Plastics</a:t>
            </a:r>
            <a:endParaRPr lang="en-IN" sz="1600" dirty="0">
              <a:latin typeface="Futura Bk BT" panose="020B0502020204020303"/>
            </a:endParaRPr>
          </a:p>
        </p:txBody>
      </p:sp>
      <p:sp>
        <p:nvSpPr>
          <p:cNvPr id="17" name="Rectangle: Rounded Corners 16">
            <a:hlinkClick r:id="rId9" action="ppaction://hlinksldjump"/>
            <a:extLst>
              <a:ext uri="{FF2B5EF4-FFF2-40B4-BE49-F238E27FC236}">
                <a16:creationId xmlns:a16="http://schemas.microsoft.com/office/drawing/2014/main" id="{DB0F6ABC-3D99-4D54-9A12-A6C786E640AA}"/>
              </a:ext>
            </a:extLst>
          </p:cNvPr>
          <p:cNvSpPr/>
          <p:nvPr/>
        </p:nvSpPr>
        <p:spPr>
          <a:xfrm>
            <a:off x="4570575" y="2107940"/>
            <a:ext cx="3884132" cy="336886"/>
          </a:xfrm>
          <a:prstGeom prst="roundRect">
            <a:avLst/>
          </a:prstGeom>
          <a:solidFill>
            <a:srgbClr val="2E79A6"/>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0" rtlCol="0" anchor="ctr"/>
          <a:lstStyle/>
          <a:p>
            <a:r>
              <a:rPr lang="en-US" sz="1600" dirty="0">
                <a:latin typeface="Futura Bk BT" panose="020B0502020204020303"/>
              </a:rPr>
              <a:t>Water Treatment</a:t>
            </a:r>
            <a:endParaRPr lang="en-IN" sz="1600" dirty="0">
              <a:latin typeface="Futura Bk BT" panose="020B0502020204020303"/>
            </a:endParaRPr>
          </a:p>
        </p:txBody>
      </p:sp>
      <p:sp>
        <p:nvSpPr>
          <p:cNvPr id="19" name="Rectangle: Rounded Corners 18">
            <a:hlinkClick r:id="rId10" action="ppaction://hlinksldjump"/>
            <a:extLst>
              <a:ext uri="{FF2B5EF4-FFF2-40B4-BE49-F238E27FC236}">
                <a16:creationId xmlns:a16="http://schemas.microsoft.com/office/drawing/2014/main" id="{966FBCF9-D57E-4847-B3B9-07C2F98B162E}"/>
              </a:ext>
            </a:extLst>
          </p:cNvPr>
          <p:cNvSpPr/>
          <p:nvPr/>
        </p:nvSpPr>
        <p:spPr>
          <a:xfrm>
            <a:off x="4663620" y="2488275"/>
            <a:ext cx="3888812" cy="314938"/>
          </a:xfrm>
          <a:prstGeom prst="roundRect">
            <a:avLst/>
          </a:prstGeom>
          <a:solidFill>
            <a:srgbClr val="3383B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0" rtlCol="0" anchor="ctr"/>
          <a:lstStyle/>
          <a:p>
            <a:r>
              <a:rPr lang="en-US" sz="1600" dirty="0">
                <a:latin typeface="Futura Bk BT" panose="020B0502020204020303"/>
              </a:rPr>
              <a:t>Construction </a:t>
            </a:r>
            <a:endParaRPr lang="en-IN" sz="1600" dirty="0">
              <a:latin typeface="Futura Bk BT" panose="020B0502020204020303"/>
            </a:endParaRPr>
          </a:p>
        </p:txBody>
      </p:sp>
      <p:sp>
        <p:nvSpPr>
          <p:cNvPr id="21" name="Rectangle: Rounded Corners 20">
            <a:hlinkClick r:id="rId11" action="ppaction://hlinksldjump"/>
            <a:extLst>
              <a:ext uri="{FF2B5EF4-FFF2-40B4-BE49-F238E27FC236}">
                <a16:creationId xmlns:a16="http://schemas.microsoft.com/office/drawing/2014/main" id="{E88DC456-7842-4FBD-9DDB-5A77C0C7B5D5}"/>
              </a:ext>
            </a:extLst>
          </p:cNvPr>
          <p:cNvSpPr/>
          <p:nvPr/>
        </p:nvSpPr>
        <p:spPr>
          <a:xfrm>
            <a:off x="4847307" y="2856873"/>
            <a:ext cx="3813002" cy="330182"/>
          </a:xfrm>
          <a:prstGeom prst="roundRect">
            <a:avLst/>
          </a:prstGeom>
          <a:solidFill>
            <a:srgbClr val="398EBC"/>
          </a:solidFill>
          <a:ln>
            <a:noFill/>
          </a:ln>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r>
              <a:rPr lang="en-US" sz="1600" dirty="0">
                <a:latin typeface="Futura Bk BT" panose="020B0502020204020303"/>
              </a:rPr>
              <a:t>Flavor &amp; Fragrances</a:t>
            </a:r>
            <a:endParaRPr lang="en-IN" sz="1600" dirty="0">
              <a:latin typeface="Futura Bk BT" panose="020B0502020204020303"/>
            </a:endParaRPr>
          </a:p>
        </p:txBody>
      </p:sp>
      <p:sp>
        <p:nvSpPr>
          <p:cNvPr id="22" name="Rectangle: Rounded Corners 21">
            <a:hlinkClick r:id="rId12" action="ppaction://hlinksldjump"/>
            <a:extLst>
              <a:ext uri="{FF2B5EF4-FFF2-40B4-BE49-F238E27FC236}">
                <a16:creationId xmlns:a16="http://schemas.microsoft.com/office/drawing/2014/main" id="{B511E92B-4A12-4B1D-AF31-3C41F2848081}"/>
              </a:ext>
            </a:extLst>
          </p:cNvPr>
          <p:cNvSpPr/>
          <p:nvPr/>
        </p:nvSpPr>
        <p:spPr>
          <a:xfrm>
            <a:off x="4846371" y="3221805"/>
            <a:ext cx="3865522" cy="332399"/>
          </a:xfrm>
          <a:prstGeom prst="roundRect">
            <a:avLst/>
          </a:prstGeom>
          <a:solidFill>
            <a:srgbClr val="3D96C4"/>
          </a:solidFill>
          <a:ln>
            <a:noFill/>
          </a:ln>
        </p:spPr>
        <p:style>
          <a:lnRef idx="2">
            <a:schemeClr val="accent1">
              <a:shade val="50000"/>
            </a:schemeClr>
          </a:lnRef>
          <a:fillRef idx="1">
            <a:schemeClr val="accent1"/>
          </a:fillRef>
          <a:effectRef idx="0">
            <a:schemeClr val="accent1"/>
          </a:effectRef>
          <a:fontRef idx="minor">
            <a:schemeClr val="lt1"/>
          </a:fontRef>
        </p:style>
        <p:txBody>
          <a:bodyPr lIns="684000" rtlCol="0" anchor="ctr"/>
          <a:lstStyle/>
          <a:p>
            <a:r>
              <a:rPr lang="en-US" sz="1600" dirty="0">
                <a:latin typeface="Futura Bk BT" panose="020B0502020204020303"/>
              </a:rPr>
              <a:t>Agriculture</a:t>
            </a:r>
            <a:endParaRPr lang="en-IN" sz="1600" dirty="0">
              <a:latin typeface="Futura Bk BT" panose="020B0502020204020303"/>
            </a:endParaRPr>
          </a:p>
        </p:txBody>
      </p:sp>
      <p:sp>
        <p:nvSpPr>
          <p:cNvPr id="23" name="Rectangle: Rounded Corners 22">
            <a:hlinkClick r:id="rId13" action="ppaction://hlinksldjump"/>
            <a:extLst>
              <a:ext uri="{FF2B5EF4-FFF2-40B4-BE49-F238E27FC236}">
                <a16:creationId xmlns:a16="http://schemas.microsoft.com/office/drawing/2014/main" id="{8FB6FD3B-CBE8-47F5-A0C4-4E9D11D225DF}"/>
              </a:ext>
            </a:extLst>
          </p:cNvPr>
          <p:cNvSpPr/>
          <p:nvPr/>
        </p:nvSpPr>
        <p:spPr>
          <a:xfrm>
            <a:off x="4907543" y="3607864"/>
            <a:ext cx="3818228" cy="325693"/>
          </a:xfrm>
          <a:prstGeom prst="roundRect">
            <a:avLst/>
          </a:prstGeom>
          <a:solidFill>
            <a:srgbClr val="409DCB"/>
          </a:solidFill>
          <a:ln>
            <a:noFill/>
          </a:ln>
        </p:spPr>
        <p:style>
          <a:lnRef idx="2">
            <a:schemeClr val="accent1">
              <a:shade val="50000"/>
            </a:schemeClr>
          </a:lnRef>
          <a:fillRef idx="1">
            <a:schemeClr val="accent1"/>
          </a:fillRef>
          <a:effectRef idx="0">
            <a:schemeClr val="accent1"/>
          </a:effectRef>
          <a:fontRef idx="minor">
            <a:schemeClr val="lt1"/>
          </a:fontRef>
        </p:style>
        <p:txBody>
          <a:bodyPr lIns="684000" rtlCol="0" anchor="ctr"/>
          <a:lstStyle/>
          <a:p>
            <a:r>
              <a:rPr lang="en-US" sz="1600" dirty="0">
                <a:latin typeface="Futura Bk BT" panose="020B0502020204020303"/>
              </a:rPr>
              <a:t>Pharma</a:t>
            </a:r>
            <a:endParaRPr lang="en-IN" sz="1600" dirty="0">
              <a:latin typeface="Futura Bk BT" panose="020B0502020204020303"/>
            </a:endParaRPr>
          </a:p>
        </p:txBody>
      </p:sp>
      <p:sp>
        <p:nvSpPr>
          <p:cNvPr id="24" name="Rectangle: Rounded Corners 23">
            <a:hlinkClick r:id="rId14" action="ppaction://hlinksldjump"/>
            <a:extLst>
              <a:ext uri="{FF2B5EF4-FFF2-40B4-BE49-F238E27FC236}">
                <a16:creationId xmlns:a16="http://schemas.microsoft.com/office/drawing/2014/main" id="{C07FE589-605A-4834-9B80-7DC3C02FA887}"/>
              </a:ext>
            </a:extLst>
          </p:cNvPr>
          <p:cNvSpPr/>
          <p:nvPr/>
        </p:nvSpPr>
        <p:spPr>
          <a:xfrm>
            <a:off x="4989520" y="3978645"/>
            <a:ext cx="3698718" cy="271710"/>
          </a:xfrm>
          <a:prstGeom prst="roundRect">
            <a:avLst/>
          </a:prstGeom>
          <a:solidFill>
            <a:srgbClr val="43A2D1"/>
          </a:solidFill>
          <a:ln>
            <a:noFill/>
          </a:ln>
        </p:spPr>
        <p:style>
          <a:lnRef idx="2">
            <a:schemeClr val="accent1">
              <a:shade val="50000"/>
            </a:schemeClr>
          </a:lnRef>
          <a:fillRef idx="1">
            <a:schemeClr val="accent1"/>
          </a:fillRef>
          <a:effectRef idx="0">
            <a:schemeClr val="accent1"/>
          </a:effectRef>
          <a:fontRef idx="minor">
            <a:schemeClr val="lt1"/>
          </a:fontRef>
        </p:style>
        <p:txBody>
          <a:bodyPr lIns="468000" rtlCol="0" anchor="ctr"/>
          <a:lstStyle/>
          <a:p>
            <a:pPr marL="85725"/>
            <a:r>
              <a:rPr lang="en-US" sz="1600" dirty="0">
                <a:latin typeface="Futura Bk BT" panose="020B0502020204020303"/>
              </a:rPr>
              <a:t>Metal Surface treatment</a:t>
            </a:r>
            <a:endParaRPr lang="en-IN" sz="1600" dirty="0">
              <a:latin typeface="Futura Bk BT" panose="020B0502020204020303"/>
            </a:endParaRPr>
          </a:p>
        </p:txBody>
      </p:sp>
      <p:sp>
        <p:nvSpPr>
          <p:cNvPr id="25" name="Rectangle: Rounded Corners 24">
            <a:hlinkClick r:id="rId15" action="ppaction://hlinksldjump"/>
            <a:extLst>
              <a:ext uri="{FF2B5EF4-FFF2-40B4-BE49-F238E27FC236}">
                <a16:creationId xmlns:a16="http://schemas.microsoft.com/office/drawing/2014/main" id="{238939B7-8A90-4E7A-AF75-B2C7B6726EEF}"/>
              </a:ext>
            </a:extLst>
          </p:cNvPr>
          <p:cNvSpPr/>
          <p:nvPr/>
        </p:nvSpPr>
        <p:spPr>
          <a:xfrm>
            <a:off x="4989520" y="4295238"/>
            <a:ext cx="3599999" cy="343724"/>
          </a:xfrm>
          <a:prstGeom prst="roundRect">
            <a:avLst/>
          </a:prstGeom>
          <a:solidFill>
            <a:srgbClr val="48A9D9"/>
          </a:solidFill>
          <a:ln>
            <a:noFill/>
          </a:ln>
        </p:spPr>
        <p:style>
          <a:lnRef idx="2">
            <a:schemeClr val="accent1">
              <a:shade val="50000"/>
            </a:schemeClr>
          </a:lnRef>
          <a:fillRef idx="1">
            <a:schemeClr val="accent1"/>
          </a:fillRef>
          <a:effectRef idx="0">
            <a:schemeClr val="accent1"/>
          </a:effectRef>
          <a:fontRef idx="minor">
            <a:schemeClr val="lt1"/>
          </a:fontRef>
        </p:style>
        <p:txBody>
          <a:bodyPr lIns="504000" rtlCol="0" anchor="ctr"/>
          <a:lstStyle/>
          <a:p>
            <a:r>
              <a:rPr lang="en-IN" sz="1600" dirty="0">
                <a:latin typeface="Futura Bk BT" panose="020B0502020204020303"/>
              </a:rPr>
              <a:t>Resins</a:t>
            </a:r>
          </a:p>
        </p:txBody>
      </p:sp>
      <p:sp>
        <p:nvSpPr>
          <p:cNvPr id="20" name="Rectangle: Rounded Corners 19">
            <a:hlinkClick r:id="rId16" action="ppaction://hlinksldjump"/>
            <a:extLst>
              <a:ext uri="{FF2B5EF4-FFF2-40B4-BE49-F238E27FC236}">
                <a16:creationId xmlns:a16="http://schemas.microsoft.com/office/drawing/2014/main" id="{B5DB5E86-44ED-4DB2-B09B-AECBF10CD3D5}"/>
              </a:ext>
            </a:extLst>
          </p:cNvPr>
          <p:cNvSpPr/>
          <p:nvPr/>
        </p:nvSpPr>
        <p:spPr>
          <a:xfrm>
            <a:off x="4888698" y="4692622"/>
            <a:ext cx="3599999" cy="292954"/>
          </a:xfrm>
          <a:prstGeom prst="roundRect">
            <a:avLst/>
          </a:prstGeom>
          <a:solidFill>
            <a:srgbClr val="48ACDB"/>
          </a:solidFill>
          <a:ln>
            <a:noFill/>
          </a:ln>
        </p:spPr>
        <p:style>
          <a:lnRef idx="2">
            <a:schemeClr val="accent1">
              <a:shade val="50000"/>
            </a:schemeClr>
          </a:lnRef>
          <a:fillRef idx="1">
            <a:schemeClr val="accent1"/>
          </a:fillRef>
          <a:effectRef idx="0">
            <a:schemeClr val="accent1"/>
          </a:effectRef>
          <a:fontRef idx="minor">
            <a:schemeClr val="lt1"/>
          </a:fontRef>
        </p:style>
        <p:txBody>
          <a:bodyPr lIns="576000" rtlCol="0" anchor="ctr"/>
          <a:lstStyle/>
          <a:p>
            <a:r>
              <a:rPr lang="en-IN" sz="1600" dirty="0">
                <a:latin typeface="Futura Bk BT" panose="020B0502020204020303"/>
              </a:rPr>
              <a:t>Textile &amp; Leather</a:t>
            </a:r>
          </a:p>
        </p:txBody>
      </p:sp>
      <p:sp>
        <p:nvSpPr>
          <p:cNvPr id="26" name="Rectangle: Rounded Corners 25">
            <a:hlinkClick r:id="rId17" action="ppaction://hlinksldjump"/>
            <a:extLst>
              <a:ext uri="{FF2B5EF4-FFF2-40B4-BE49-F238E27FC236}">
                <a16:creationId xmlns:a16="http://schemas.microsoft.com/office/drawing/2014/main" id="{02A57175-18C1-4D12-BBC8-775489C9C32D}"/>
              </a:ext>
            </a:extLst>
          </p:cNvPr>
          <p:cNvSpPr/>
          <p:nvPr/>
        </p:nvSpPr>
        <p:spPr>
          <a:xfrm>
            <a:off x="4791733" y="5033299"/>
            <a:ext cx="3558073" cy="319978"/>
          </a:xfrm>
          <a:prstGeom prst="roundRect">
            <a:avLst/>
          </a:prstGeom>
          <a:solidFill>
            <a:srgbClr val="4BB1E1"/>
          </a:solidFill>
          <a:ln>
            <a:noFill/>
          </a:ln>
        </p:spPr>
        <p:style>
          <a:lnRef idx="2">
            <a:schemeClr val="accent1">
              <a:shade val="50000"/>
            </a:schemeClr>
          </a:lnRef>
          <a:fillRef idx="1">
            <a:schemeClr val="accent1"/>
          </a:fillRef>
          <a:effectRef idx="0">
            <a:schemeClr val="accent1"/>
          </a:effectRef>
          <a:fontRef idx="minor">
            <a:schemeClr val="lt1"/>
          </a:fontRef>
        </p:style>
        <p:txBody>
          <a:bodyPr lIns="648000" rtlCol="0" anchor="ctr"/>
          <a:lstStyle/>
          <a:p>
            <a:r>
              <a:rPr lang="en-IN" sz="1600" dirty="0">
                <a:latin typeface="Futura Bk BT" panose="020B0502020204020303"/>
              </a:rPr>
              <a:t>Flame retardants</a:t>
            </a:r>
          </a:p>
        </p:txBody>
      </p:sp>
      <p:sp>
        <p:nvSpPr>
          <p:cNvPr id="28" name="Rectangle: Rounded Corners 27">
            <a:hlinkClick r:id="rId18" action="ppaction://hlinksldjump"/>
            <a:extLst>
              <a:ext uri="{FF2B5EF4-FFF2-40B4-BE49-F238E27FC236}">
                <a16:creationId xmlns:a16="http://schemas.microsoft.com/office/drawing/2014/main" id="{099E6166-9A7E-49B0-9EE3-AFCA6261FD43}"/>
              </a:ext>
            </a:extLst>
          </p:cNvPr>
          <p:cNvSpPr/>
          <p:nvPr/>
        </p:nvSpPr>
        <p:spPr>
          <a:xfrm>
            <a:off x="4915634" y="5404882"/>
            <a:ext cx="3329888" cy="287222"/>
          </a:xfrm>
          <a:prstGeom prst="roundRect">
            <a:avLst/>
          </a:prstGeom>
          <a:solidFill>
            <a:srgbClr val="4CB4E4"/>
          </a:solidFill>
          <a:ln>
            <a:noFill/>
          </a:ln>
        </p:spPr>
        <p:style>
          <a:lnRef idx="2">
            <a:schemeClr val="accent1">
              <a:shade val="50000"/>
            </a:schemeClr>
          </a:lnRef>
          <a:fillRef idx="1">
            <a:schemeClr val="accent1"/>
          </a:fillRef>
          <a:effectRef idx="0">
            <a:schemeClr val="accent1"/>
          </a:effectRef>
          <a:fontRef idx="minor">
            <a:schemeClr val="lt1"/>
          </a:fontRef>
        </p:style>
        <p:txBody>
          <a:bodyPr lIns="504000" rtlCol="0" anchor="ctr"/>
          <a:lstStyle/>
          <a:p>
            <a:r>
              <a:rPr lang="en-IN" sz="1600" dirty="0">
                <a:latin typeface="Futura Bk BT" panose="020B0502020204020303"/>
              </a:rPr>
              <a:t>Biocides &amp; Preservatives</a:t>
            </a:r>
          </a:p>
        </p:txBody>
      </p:sp>
      <p:sp>
        <p:nvSpPr>
          <p:cNvPr id="29" name="Rectangle: Rounded Corners 28">
            <a:hlinkClick r:id="rId19" action="ppaction://hlinksldjump"/>
            <a:extLst>
              <a:ext uri="{FF2B5EF4-FFF2-40B4-BE49-F238E27FC236}">
                <a16:creationId xmlns:a16="http://schemas.microsoft.com/office/drawing/2014/main" id="{CB22D1A7-8974-4FE6-9182-93ED204AE374}"/>
              </a:ext>
            </a:extLst>
          </p:cNvPr>
          <p:cNvSpPr/>
          <p:nvPr/>
        </p:nvSpPr>
        <p:spPr>
          <a:xfrm>
            <a:off x="4788814" y="5735170"/>
            <a:ext cx="3347140" cy="286146"/>
          </a:xfrm>
          <a:prstGeom prst="roundRect">
            <a:avLst/>
          </a:prstGeom>
          <a:solidFill>
            <a:srgbClr val="4EB7E7"/>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0" rtlCol="0" anchor="ctr"/>
          <a:lstStyle/>
          <a:p>
            <a:r>
              <a:rPr lang="en-IN" sz="1600" dirty="0">
                <a:latin typeface="Futura Bk BT" panose="020B0502020204020303"/>
              </a:rPr>
              <a:t> H - Quest </a:t>
            </a:r>
          </a:p>
        </p:txBody>
      </p:sp>
      <p:sp>
        <p:nvSpPr>
          <p:cNvPr id="30" name="Rectangle: Rounded Corners 29">
            <a:hlinkClick r:id="rId20" action="ppaction://hlinksldjump"/>
            <a:extLst>
              <a:ext uri="{FF2B5EF4-FFF2-40B4-BE49-F238E27FC236}">
                <a16:creationId xmlns:a16="http://schemas.microsoft.com/office/drawing/2014/main" id="{FAE160F1-626F-4B27-B1B1-BF83B2485A83}"/>
              </a:ext>
            </a:extLst>
          </p:cNvPr>
          <p:cNvSpPr/>
          <p:nvPr/>
        </p:nvSpPr>
        <p:spPr>
          <a:xfrm>
            <a:off x="4727200" y="6070852"/>
            <a:ext cx="3229343" cy="294875"/>
          </a:xfrm>
          <a:prstGeom prst="roundRect">
            <a:avLst/>
          </a:prstGeom>
          <a:solidFill>
            <a:srgbClr val="4EB7E7"/>
          </a:solidFill>
          <a:ln>
            <a:noFill/>
          </a:ln>
        </p:spPr>
        <p:style>
          <a:lnRef idx="2">
            <a:schemeClr val="accent1">
              <a:shade val="50000"/>
            </a:schemeClr>
          </a:lnRef>
          <a:fillRef idx="1">
            <a:schemeClr val="accent1"/>
          </a:fillRef>
          <a:effectRef idx="0">
            <a:schemeClr val="accent1"/>
          </a:effectRef>
          <a:fontRef idx="minor">
            <a:schemeClr val="lt1"/>
          </a:fontRef>
        </p:style>
        <p:txBody>
          <a:bodyPr lIns="504000" rtlCol="0" anchor="ctr"/>
          <a:lstStyle/>
          <a:p>
            <a:r>
              <a:rPr lang="en-IN" sz="1600" dirty="0">
                <a:latin typeface="Futura Bk BT" panose="020B0502020204020303"/>
              </a:rPr>
              <a:t>  Organic  Titanates</a:t>
            </a:r>
          </a:p>
        </p:txBody>
      </p:sp>
      <p:sp>
        <p:nvSpPr>
          <p:cNvPr id="31" name="Rectangle: Rounded Corners 30">
            <a:hlinkClick r:id="rId21" action="ppaction://hlinksldjump"/>
            <a:extLst>
              <a:ext uri="{FF2B5EF4-FFF2-40B4-BE49-F238E27FC236}">
                <a16:creationId xmlns:a16="http://schemas.microsoft.com/office/drawing/2014/main" id="{CE1E60E0-ADE3-403E-B16A-3B94C6893981}"/>
              </a:ext>
            </a:extLst>
          </p:cNvPr>
          <p:cNvSpPr/>
          <p:nvPr/>
        </p:nvSpPr>
        <p:spPr>
          <a:xfrm>
            <a:off x="4612462" y="6413054"/>
            <a:ext cx="3205086" cy="333305"/>
          </a:xfrm>
          <a:prstGeom prst="roundRect">
            <a:avLst/>
          </a:prstGeom>
          <a:solidFill>
            <a:srgbClr val="4EB7E7"/>
          </a:solidFill>
          <a:ln>
            <a:noFill/>
          </a:ln>
        </p:spPr>
        <p:style>
          <a:lnRef idx="2">
            <a:schemeClr val="accent1">
              <a:shade val="50000"/>
            </a:schemeClr>
          </a:lnRef>
          <a:fillRef idx="1">
            <a:schemeClr val="accent1"/>
          </a:fillRef>
          <a:effectRef idx="0">
            <a:schemeClr val="accent1"/>
          </a:effectRef>
          <a:fontRef idx="minor">
            <a:schemeClr val="lt1"/>
          </a:fontRef>
        </p:style>
        <p:txBody>
          <a:bodyPr lIns="504000" rtlCol="0" anchor="ctr"/>
          <a:lstStyle/>
          <a:p>
            <a:r>
              <a:rPr lang="en-IN" sz="1600" dirty="0">
                <a:latin typeface="Futura Bk BT" panose="020B0502020204020303"/>
              </a:rPr>
              <a:t>  Vinyl ethers</a:t>
            </a:r>
          </a:p>
        </p:txBody>
      </p:sp>
      <p:pic>
        <p:nvPicPr>
          <p:cNvPr id="11" name="Picture 10">
            <a:extLst>
              <a:ext uri="{FF2B5EF4-FFF2-40B4-BE49-F238E27FC236}">
                <a16:creationId xmlns:a16="http://schemas.microsoft.com/office/drawing/2014/main" id="{1FF2F7BA-3BA0-4C1D-805A-2F2A85EF5083}"/>
              </a:ext>
            </a:extLst>
          </p:cNvPr>
          <p:cNvPicPr>
            <a:picLocks noChangeAspect="1"/>
          </p:cNvPicPr>
          <p:nvPr/>
        </p:nvPicPr>
        <p:blipFill rotWithShape="1">
          <a:blip r:embed="rId22">
            <a:extLst>
              <a:ext uri="{28A0092B-C50C-407E-A947-70E740481C1C}">
                <a14:useLocalDpi xmlns:a14="http://schemas.microsoft.com/office/drawing/2010/main" val="0"/>
              </a:ext>
            </a:extLst>
          </a:blip>
          <a:srcRect l="21781" r="57003"/>
          <a:stretch/>
        </p:blipFill>
        <p:spPr>
          <a:xfrm>
            <a:off x="2655517" y="0"/>
            <a:ext cx="2586692" cy="6858000"/>
          </a:xfrm>
          <a:prstGeom prst="rect">
            <a:avLst/>
          </a:prstGeom>
          <a:effectLst>
            <a:outerShdw blurRad="203200" dist="38100" algn="l" rotWithShape="0">
              <a:prstClr val="black">
                <a:alpha val="76000"/>
              </a:prstClr>
            </a:outerShdw>
          </a:effectLst>
        </p:spPr>
      </p:pic>
      <p:pic>
        <p:nvPicPr>
          <p:cNvPr id="10" name="Picture 9">
            <a:extLst>
              <a:ext uri="{FF2B5EF4-FFF2-40B4-BE49-F238E27FC236}">
                <a16:creationId xmlns:a16="http://schemas.microsoft.com/office/drawing/2014/main" id="{14CC63E9-6E7E-4F25-9D2E-05AF80FA8406}"/>
              </a:ext>
            </a:extLst>
          </p:cNvPr>
          <p:cNvPicPr>
            <a:picLocks noChangeAspect="1"/>
          </p:cNvPicPr>
          <p:nvPr/>
        </p:nvPicPr>
        <p:blipFill rotWithShape="1">
          <a:blip r:embed="rId23">
            <a:extLst>
              <a:ext uri="{28A0092B-C50C-407E-A947-70E740481C1C}">
                <a14:useLocalDpi xmlns:a14="http://schemas.microsoft.com/office/drawing/2010/main" val="0"/>
              </a:ext>
            </a:extLst>
          </a:blip>
          <a:srcRect r="36511"/>
          <a:stretch/>
        </p:blipFill>
        <p:spPr>
          <a:xfrm>
            <a:off x="3242016" y="4532724"/>
            <a:ext cx="2594344" cy="2361950"/>
          </a:xfrm>
          <a:prstGeom prst="rect">
            <a:avLst/>
          </a:prstGeom>
        </p:spPr>
      </p:pic>
      <p:grpSp>
        <p:nvGrpSpPr>
          <p:cNvPr id="33" name="Group 32">
            <a:extLst>
              <a:ext uri="{FF2B5EF4-FFF2-40B4-BE49-F238E27FC236}">
                <a16:creationId xmlns:a16="http://schemas.microsoft.com/office/drawing/2014/main" id="{9CD82AF5-73E3-490C-90E3-5641E9FE08C8}"/>
              </a:ext>
            </a:extLst>
          </p:cNvPr>
          <p:cNvGrpSpPr/>
          <p:nvPr/>
        </p:nvGrpSpPr>
        <p:grpSpPr>
          <a:xfrm>
            <a:off x="10938875" y="8449"/>
            <a:ext cx="735773" cy="613836"/>
            <a:chOff x="11070223" y="-8046"/>
            <a:chExt cx="735773" cy="613836"/>
          </a:xfrm>
        </p:grpSpPr>
        <p:sp>
          <p:nvSpPr>
            <p:cNvPr id="34" name="object 14">
              <a:extLst>
                <a:ext uri="{FF2B5EF4-FFF2-40B4-BE49-F238E27FC236}">
                  <a16:creationId xmlns:a16="http://schemas.microsoft.com/office/drawing/2014/main" id="{69D82DFF-B6BF-474E-B0CB-3ED6AFC1F97D}"/>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35" name="object 15">
              <a:extLst>
                <a:ext uri="{FF2B5EF4-FFF2-40B4-BE49-F238E27FC236}">
                  <a16:creationId xmlns:a16="http://schemas.microsoft.com/office/drawing/2014/main" id="{96217441-3F97-4858-9F45-F7E4D8216BF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36" name="object 21">
              <a:hlinkClick r:id="rId24" action="ppaction://hlinksldjump"/>
              <a:extLst>
                <a:ext uri="{FF2B5EF4-FFF2-40B4-BE49-F238E27FC236}">
                  <a16:creationId xmlns:a16="http://schemas.microsoft.com/office/drawing/2014/main" id="{DACD09C6-39B6-4CA4-AE78-EEEF676FB2DA}"/>
                </a:ext>
              </a:extLst>
            </p:cNvPr>
            <p:cNvSpPr/>
            <p:nvPr/>
          </p:nvSpPr>
          <p:spPr>
            <a:xfrm>
              <a:off x="11070223" y="-8046"/>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dirty="0"/>
            </a:p>
          </p:txBody>
        </p:sp>
      </p:grpSp>
    </p:spTree>
    <p:extLst>
      <p:ext uri="{BB962C8B-B14F-4D97-AF65-F5344CB8AC3E}">
        <p14:creationId xmlns:p14="http://schemas.microsoft.com/office/powerpoint/2010/main" val="807363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A75354D-1B67-ACA8-23B3-BDC0EB3286A7}"/>
              </a:ext>
            </a:extLst>
          </p:cNvPr>
          <p:cNvPicPr>
            <a:picLocks noChangeAspect="1"/>
          </p:cNvPicPr>
          <p:nvPr/>
        </p:nvPicPr>
        <p:blipFill>
          <a:blip r:embed="rId2"/>
          <a:stretch>
            <a:fillRect/>
          </a:stretch>
        </p:blipFill>
        <p:spPr>
          <a:xfrm>
            <a:off x="0" y="0"/>
            <a:ext cx="12192000" cy="6937764"/>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700205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dirty="0">
                <a:solidFill>
                  <a:srgbClr val="91CFF0"/>
                </a:solidFill>
                <a:latin typeface="Futura Bk BT" panose="020B0502020204020303" pitchFamily="34" charset="0"/>
              </a:rPr>
              <a:t>BIOCIDES &amp; </a:t>
            </a:r>
            <a:r>
              <a:rPr lang="de-DE" sz="5000" dirty="0">
                <a:solidFill>
                  <a:schemeClr val="bg1"/>
                </a:solidFill>
                <a:latin typeface="Futura Bk BT" panose="020B0502020204020303" pitchFamily="34" charset="0"/>
              </a:rPr>
              <a:t>PRESERVATIVES</a:t>
            </a:r>
            <a:endParaRPr lang="en-IN" sz="5000" dirty="0"/>
          </a:p>
        </p:txBody>
      </p:sp>
      <p:sp>
        <p:nvSpPr>
          <p:cNvPr id="5" name="object 6">
            <a:extLst>
              <a:ext uri="{FF2B5EF4-FFF2-40B4-BE49-F238E27FC236}">
                <a16:creationId xmlns:a16="http://schemas.microsoft.com/office/drawing/2014/main" id="{99DAA9FE-0E40-4E1F-AC2C-61A982E47939}"/>
              </a:ext>
            </a:extLst>
          </p:cNvPr>
          <p:cNvSpPr/>
          <p:nvPr/>
        </p:nvSpPr>
        <p:spPr>
          <a:xfrm>
            <a:off x="1822449" y="2063448"/>
            <a:ext cx="5030837" cy="4354195"/>
          </a:xfrm>
          <a:custGeom>
            <a:avLst/>
            <a:gdLst/>
            <a:ahLst/>
            <a:cxnLst/>
            <a:rect l="l" t="t" r="r" b="b"/>
            <a:pathLst>
              <a:path w="3964940" h="4354195">
                <a:moveTo>
                  <a:pt x="3964495" y="0"/>
                </a:moveTo>
                <a:lnTo>
                  <a:pt x="0" y="0"/>
                </a:lnTo>
                <a:lnTo>
                  <a:pt x="0" y="4354195"/>
                </a:lnTo>
                <a:lnTo>
                  <a:pt x="3964495" y="4354195"/>
                </a:lnTo>
                <a:lnTo>
                  <a:pt x="3964495" y="0"/>
                </a:lnTo>
                <a:close/>
              </a:path>
            </a:pathLst>
          </a:custGeom>
          <a:solidFill>
            <a:srgbClr val="4FB9E9">
              <a:alpha val="75000"/>
            </a:srgbClr>
          </a:solidFill>
        </p:spPr>
        <p:txBody>
          <a:bodyPr wrap="square" lIns="288000" tIns="288000" rIns="0" bIns="0" rtlCol="0"/>
          <a:lstStyle/>
          <a:p>
            <a:pPr marL="12700">
              <a:lnSpc>
                <a:spcPct val="100000"/>
              </a:lnSpc>
              <a:spcBef>
                <a:spcPts val="100"/>
              </a:spcBef>
            </a:pPr>
            <a:r>
              <a:rPr lang="en-IN" sz="2800" dirty="0">
                <a:latin typeface="Futura Bk BT" panose="020B0502020204020303" pitchFamily="34" charset="0"/>
                <a:cs typeface="Verdana"/>
              </a:rPr>
              <a:t>Industrial biocides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Bronopol</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2,2-Dibromo-3-nitrilo-propionamide (DBNPA)</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Isothiazolinone series (CIT-MIT, BIT, MIT, OIT)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2-Phenoxyethanol</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Sodium dimethyl dithiocarbamate (SDDC)</a:t>
            </a:r>
          </a:p>
          <a:p>
            <a:pPr marL="12065">
              <a:lnSpc>
                <a:spcPct val="100000"/>
              </a:lnSpc>
              <a:spcBef>
                <a:spcPts val="380"/>
              </a:spcBef>
              <a:buClr>
                <a:srgbClr val="FFFFFF"/>
              </a:buClr>
              <a:tabLst>
                <a:tab pos="244475" algn="l"/>
              </a:tabLst>
            </a:pPr>
            <a:endParaRPr lang="de-DE" sz="1600" dirty="0">
              <a:latin typeface="Futura-Light" panose="020B0400000000000000" pitchFamily="34" charset="0"/>
              <a:cs typeface="Verdana"/>
            </a:endParaRPr>
          </a:p>
          <a:p>
            <a:pPr marL="12065">
              <a:lnSpc>
                <a:spcPct val="100000"/>
              </a:lnSpc>
              <a:spcBef>
                <a:spcPts val="380"/>
              </a:spcBef>
              <a:buClr>
                <a:srgbClr val="FFFFFF"/>
              </a:buClr>
              <a:tabLst>
                <a:tab pos="244475" algn="l"/>
              </a:tabLst>
            </a:pPr>
            <a:r>
              <a:rPr lang="en-US" sz="1600" dirty="0">
                <a:latin typeface="Futura-Light" panose="020B0400000000000000" pitchFamily="34" charset="0"/>
                <a:cs typeface="Verdana"/>
              </a:rPr>
              <a:t>Various biocide-formulations are available under our “</a:t>
            </a:r>
            <a:r>
              <a:rPr lang="en-US" sz="1600" dirty="0" err="1">
                <a:latin typeface="Futura-Light" panose="020B0400000000000000" pitchFamily="34" charset="0"/>
                <a:cs typeface="Verdana"/>
              </a:rPr>
              <a:t>Conncide</a:t>
            </a:r>
            <a:r>
              <a:rPr lang="en-US" sz="1600" dirty="0">
                <a:latin typeface="Futura-Light" panose="020B0400000000000000" pitchFamily="34" charset="0"/>
                <a:cs typeface="Verdana"/>
              </a:rPr>
              <a:t>” brand name</a:t>
            </a:r>
            <a:endParaRPr lang="en-IN" sz="1600" dirty="0">
              <a:latin typeface="Futura-Light" panose="020B0400000000000000" pitchFamily="34" charset="0"/>
              <a:cs typeface="Verdana"/>
            </a:endParaRPr>
          </a:p>
          <a:p>
            <a:pPr marL="12700">
              <a:lnSpc>
                <a:spcPct val="100000"/>
              </a:lnSpc>
              <a:spcBef>
                <a:spcPts val="100"/>
              </a:spcBef>
            </a:pPr>
            <a:endParaRPr lang="en-IN" sz="1600" dirty="0">
              <a:latin typeface="Futura-Light" panose="020B0400000000000000" pitchFamily="34" charset="0"/>
              <a:cs typeface="Verdana"/>
            </a:endParaRPr>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4" name="object 21">
            <a:hlinkClick r:id="rId4" action="ppaction://hlinksldjump"/>
            <a:extLst>
              <a:ext uri="{FF2B5EF4-FFF2-40B4-BE49-F238E27FC236}">
                <a16:creationId xmlns:a16="http://schemas.microsoft.com/office/drawing/2014/main" id="{AECE97BB-438C-4FBF-B625-2841302B5F9B}"/>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49BB9C1C-DBE4-4C11-883F-A003304FDB31}"/>
              </a:ext>
            </a:extLst>
          </p:cNvPr>
          <p:cNvGrpSpPr/>
          <p:nvPr/>
        </p:nvGrpSpPr>
        <p:grpSpPr>
          <a:xfrm>
            <a:off x="11069815" y="0"/>
            <a:ext cx="736181" cy="614143"/>
            <a:chOff x="11069815" y="0"/>
            <a:chExt cx="736181" cy="614143"/>
          </a:xfrm>
        </p:grpSpPr>
        <p:sp>
          <p:nvSpPr>
            <p:cNvPr id="15" name="object 14">
              <a:extLst>
                <a:ext uri="{FF2B5EF4-FFF2-40B4-BE49-F238E27FC236}">
                  <a16:creationId xmlns:a16="http://schemas.microsoft.com/office/drawing/2014/main" id="{369F421A-5E53-460F-8CFA-572A4CB66A5C}"/>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6" name="object 15">
              <a:extLst>
                <a:ext uri="{FF2B5EF4-FFF2-40B4-BE49-F238E27FC236}">
                  <a16:creationId xmlns:a16="http://schemas.microsoft.com/office/drawing/2014/main" id="{00F7F1F1-7026-4111-B531-B1D21C02C5B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7" name="object 21">
              <a:hlinkClick r:id="rId5" action="ppaction://hlinksldjump"/>
              <a:extLst>
                <a:ext uri="{FF2B5EF4-FFF2-40B4-BE49-F238E27FC236}">
                  <a16:creationId xmlns:a16="http://schemas.microsoft.com/office/drawing/2014/main" id="{BF973354-9D32-4479-B01A-8E011D9AEA10}"/>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361974968"/>
      </p:ext>
    </p:extLst>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2376D36-FCF7-A4B5-43D6-BFF982183F10}"/>
              </a:ext>
            </a:extLst>
          </p:cNvPr>
          <p:cNvPicPr>
            <a:picLocks noChangeAspect="1"/>
          </p:cNvPicPr>
          <p:nvPr/>
        </p:nvPicPr>
        <p:blipFill>
          <a:blip r:embed="rId2"/>
          <a:stretch>
            <a:fillRect/>
          </a:stretch>
        </p:blipFill>
        <p:spPr>
          <a:xfrm>
            <a:off x="0" y="-29509"/>
            <a:ext cx="12249234" cy="6887509"/>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dirty="0">
                <a:solidFill>
                  <a:srgbClr val="91CFF0"/>
                </a:solidFill>
                <a:latin typeface="Futura Bk BT" panose="020B0502020204020303" pitchFamily="34" charset="0"/>
              </a:rPr>
              <a:t>H-QUEST GREEN </a:t>
            </a:r>
            <a:r>
              <a:rPr lang="de-DE" sz="5000" dirty="0">
                <a:solidFill>
                  <a:schemeClr val="bg1"/>
                </a:solidFill>
                <a:latin typeface="Futura Bk BT" panose="020B0502020204020303" pitchFamily="34" charset="0"/>
              </a:rPr>
              <a:t>CHELATION</a:t>
            </a:r>
            <a:endParaRPr lang="en-IN" sz="5000" dirty="0"/>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3" name="Table 13">
            <a:extLst>
              <a:ext uri="{FF2B5EF4-FFF2-40B4-BE49-F238E27FC236}">
                <a16:creationId xmlns:a16="http://schemas.microsoft.com/office/drawing/2014/main" id="{0279E441-224C-42AD-A0CE-E1AA43F6B4C5}"/>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4425300">
                  <a:extLst>
                    <a:ext uri="{9D8B030D-6E8A-4147-A177-3AD203B41FA5}">
                      <a16:colId xmlns:a16="http://schemas.microsoft.com/office/drawing/2014/main" val="27093299"/>
                    </a:ext>
                  </a:extLst>
                </a:gridCol>
                <a:gridCol w="208280">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IN" sz="2800" b="0" dirty="0">
                        <a:solidFill>
                          <a:schemeClr val="tx1"/>
                        </a:solidFill>
                        <a:latin typeface="Futura Bk BT" panose="020B0502020204020303" pitchFamily="34" charset="0"/>
                        <a:cs typeface="Verdana"/>
                      </a:endParaRPr>
                    </a:p>
                  </a:txBody>
                  <a:tcPr marL="288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Excellent sequestration over a wide range of </a:t>
                      </a:r>
                      <a:br>
                        <a:rPr lang="de-DE" sz="1600" dirty="0">
                          <a:latin typeface="Futura-Light" panose="020B0400000000000000" pitchFamily="34" charset="0"/>
                          <a:cs typeface="Verdana"/>
                        </a:rPr>
                      </a:br>
                      <a:r>
                        <a:rPr lang="de-DE" sz="1600" dirty="0">
                          <a:latin typeface="Futura-Light" panose="020B0400000000000000" pitchFamily="34" charset="0"/>
                          <a:cs typeface="Verdana"/>
                        </a:rPr>
                        <a:t>metal ions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Extremely high sequestration capacity for Fe3</a:t>
                      </a:r>
                      <a:r>
                        <a:rPr lang="de-DE" sz="1600" baseline="30000" dirty="0">
                          <a:latin typeface="Futura-Light" panose="020B0400000000000000" pitchFamily="34" charset="0"/>
                          <a:cs typeface="Verdana"/>
                        </a:rPr>
                        <a: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Compatible with strong alkali solutions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Readily biodegradable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EDTA free / non-hazardous / non-toxic</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Excellent bleach stability</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Certified organic</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TSCA listed</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INCI listed</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FDA approved</a:t>
                      </a:r>
                      <a:endParaRPr lang="en-IN" sz="1600" dirty="0">
                        <a:latin typeface="Futura-Light" panose="020B0400000000000000" pitchFamily="34" charset="0"/>
                        <a:cs typeface="Verdana"/>
                      </a:endParaRPr>
                    </a:p>
                  </a:txBody>
                  <a:tcPr marL="288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12065" indent="0">
                        <a:lnSpc>
                          <a:spcPct val="100000"/>
                        </a:lnSpc>
                        <a:spcBef>
                          <a:spcPts val="380"/>
                        </a:spcBef>
                        <a:buClr>
                          <a:srgbClr val="FFFFFF"/>
                        </a:buClr>
                        <a:buNone/>
                        <a:tabLst>
                          <a:tab pos="244475" algn="l"/>
                        </a:tabLst>
                      </a:pPr>
                      <a:endParaRPr lang="de-DE"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graphicFrame>
        <p:nvGraphicFramePr>
          <p:cNvPr id="14" name="Table 13">
            <a:extLst>
              <a:ext uri="{FF2B5EF4-FFF2-40B4-BE49-F238E27FC236}">
                <a16:creationId xmlns:a16="http://schemas.microsoft.com/office/drawing/2014/main" id="{08661D32-9D33-4345-A9F1-663441F235C1}"/>
              </a:ext>
            </a:extLst>
          </p:cNvPr>
          <p:cNvGraphicFramePr>
            <a:graphicFrameLocks noGrp="1"/>
          </p:cNvGraphicFramePr>
          <p:nvPr>
            <p:extLst>
              <p:ext uri="{D42A27DB-BD31-4B8C-83A1-F6EECF244321}">
                <p14:modId xmlns:p14="http://schemas.microsoft.com/office/powerpoint/2010/main" val="481502558"/>
              </p:ext>
            </p:extLst>
          </p:nvPr>
        </p:nvGraphicFramePr>
        <p:xfrm>
          <a:off x="1814347" y="2061430"/>
          <a:ext cx="4241139" cy="4336888"/>
        </p:xfrm>
        <a:graphic>
          <a:graphicData uri="http://schemas.openxmlformats.org/drawingml/2006/table">
            <a:tbl>
              <a:tblPr firstRow="1" bandRow="1">
                <a:tableStyleId>{5C22544A-7EE6-4342-B048-85BDC9FD1C3A}</a:tableStyleId>
              </a:tblPr>
              <a:tblGrid>
                <a:gridCol w="4032859">
                  <a:extLst>
                    <a:ext uri="{9D8B030D-6E8A-4147-A177-3AD203B41FA5}">
                      <a16:colId xmlns:a16="http://schemas.microsoft.com/office/drawing/2014/main" val="27093299"/>
                    </a:ext>
                  </a:extLst>
                </a:gridCol>
                <a:gridCol w="208280">
                  <a:extLst>
                    <a:ext uri="{9D8B030D-6E8A-4147-A177-3AD203B41FA5}">
                      <a16:colId xmlns:a16="http://schemas.microsoft.com/office/drawing/2014/main" val="2547902174"/>
                    </a:ext>
                  </a:extLst>
                </a:gridCol>
              </a:tblGrid>
              <a:tr h="53343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600" b="0" dirty="0">
                          <a:solidFill>
                            <a:schemeClr val="tx1"/>
                          </a:solidFill>
                          <a:latin typeface="Futura Bk BT" panose="020B0502020204020303" pitchFamily="34" charset="0"/>
                          <a:cs typeface="Verdana"/>
                        </a:rPr>
                        <a:t>Industries &amp; Applications</a:t>
                      </a:r>
                    </a:p>
                  </a:txBody>
                  <a:tcPr marL="252000" marR="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Boiler water additive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Peroxide stabilization in cleaning chemicals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Bottle washing</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Cosmetics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General metal cleaning</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Micronutrients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Metal de-rusting/de-greasing treatments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Oilfield</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Textile processing</a:t>
                      </a:r>
                      <a:endParaRPr lang="en-IN" sz="1600" dirty="0">
                        <a:latin typeface="Futura-Light" panose="020B0400000000000000" pitchFamily="34" charset="0"/>
                        <a:cs typeface="Verdana"/>
                      </a:endParaRPr>
                    </a:p>
                  </a:txBody>
                  <a:tcPr marL="252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15" name="object 21">
            <a:hlinkClick r:id="rId4" action="ppaction://hlinksldjump"/>
            <a:extLst>
              <a:ext uri="{FF2B5EF4-FFF2-40B4-BE49-F238E27FC236}">
                <a16:creationId xmlns:a16="http://schemas.microsoft.com/office/drawing/2014/main" id="{5AD42F0E-E0D4-4D7E-89CA-A6DAD87CDD4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6" name="Group 15">
            <a:extLst>
              <a:ext uri="{FF2B5EF4-FFF2-40B4-BE49-F238E27FC236}">
                <a16:creationId xmlns:a16="http://schemas.microsoft.com/office/drawing/2014/main" id="{B2CAFD8B-3EFC-4DC1-80B4-B7E441CD547A}"/>
              </a:ext>
            </a:extLst>
          </p:cNvPr>
          <p:cNvGrpSpPr/>
          <p:nvPr/>
        </p:nvGrpSpPr>
        <p:grpSpPr>
          <a:xfrm>
            <a:off x="11069815" y="0"/>
            <a:ext cx="736181" cy="614143"/>
            <a:chOff x="11069815" y="0"/>
            <a:chExt cx="736181" cy="614143"/>
          </a:xfrm>
        </p:grpSpPr>
        <p:sp>
          <p:nvSpPr>
            <p:cNvPr id="17" name="object 14">
              <a:extLst>
                <a:ext uri="{FF2B5EF4-FFF2-40B4-BE49-F238E27FC236}">
                  <a16:creationId xmlns:a16="http://schemas.microsoft.com/office/drawing/2014/main" id="{6AA9D566-84B8-454C-A4AE-1DF3EAA8BD5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8" name="object 15">
              <a:extLst>
                <a:ext uri="{FF2B5EF4-FFF2-40B4-BE49-F238E27FC236}">
                  <a16:creationId xmlns:a16="http://schemas.microsoft.com/office/drawing/2014/main" id="{065920EB-8EC7-45C4-A757-4245170A80E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9" name="object 21">
              <a:hlinkClick r:id="rId5" action="ppaction://hlinksldjump"/>
              <a:extLst>
                <a:ext uri="{FF2B5EF4-FFF2-40B4-BE49-F238E27FC236}">
                  <a16:creationId xmlns:a16="http://schemas.microsoft.com/office/drawing/2014/main" id="{570D3147-5F6A-4727-8892-D8EDDC32645A}"/>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660929073"/>
      </p:ext>
    </p:extLst>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1DB1ECAA-332B-425E-86BD-98A66CE0F53C}"/>
              </a:ext>
            </a:extLst>
          </p:cNvPr>
          <p:cNvPicPr>
            <a:picLocks noChangeAspect="1"/>
          </p:cNvPicPr>
          <p:nvPr/>
        </p:nvPicPr>
        <p:blipFill rotWithShape="1">
          <a:blip r:embed="rId2">
            <a:extLst>
              <a:ext uri="{28A0092B-C50C-407E-A947-70E740481C1C}">
                <a14:useLocalDpi xmlns:a14="http://schemas.microsoft.com/office/drawing/2010/main" val="0"/>
              </a:ext>
            </a:extLst>
          </a:blip>
          <a:srcRect t="7734" b="7943"/>
          <a:stretch/>
        </p:blipFill>
        <p:spPr>
          <a:xfrm>
            <a:off x="-14947" y="-8353"/>
            <a:ext cx="12222446" cy="7002049"/>
          </a:xfrm>
          <a:prstGeom prst="rect">
            <a:avLst/>
          </a:prstGeom>
        </p:spPr>
      </p:pic>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5" name="object 8">
            <a:extLst>
              <a:ext uri="{FF2B5EF4-FFF2-40B4-BE49-F238E27FC236}">
                <a16:creationId xmlns:a16="http://schemas.microsoft.com/office/drawing/2014/main" id="{19AFF86F-BE5C-494C-9C27-CBE383CE4291}"/>
              </a:ext>
            </a:extLst>
          </p:cNvPr>
          <p:cNvSpPr/>
          <p:nvPr/>
        </p:nvSpPr>
        <p:spPr>
          <a:xfrm>
            <a:off x="4038600" y="-8353"/>
            <a:ext cx="6650507" cy="7002050"/>
          </a:xfrm>
          <a:custGeom>
            <a:avLst/>
            <a:gdLst/>
            <a:ahLst/>
            <a:cxnLst/>
            <a:rect l="l" t="t" r="r" b="b"/>
            <a:pathLst>
              <a:path w="8874760" h="6858000">
                <a:moveTo>
                  <a:pt x="8865171" y="6426009"/>
                </a:moveTo>
                <a:lnTo>
                  <a:pt x="0" y="6426009"/>
                </a:lnTo>
                <a:lnTo>
                  <a:pt x="0" y="6858000"/>
                </a:lnTo>
                <a:lnTo>
                  <a:pt x="8865171" y="6858000"/>
                </a:lnTo>
                <a:lnTo>
                  <a:pt x="8865171" y="6426009"/>
                </a:lnTo>
                <a:close/>
              </a:path>
              <a:path w="8874760" h="6858000">
                <a:moveTo>
                  <a:pt x="8874176" y="0"/>
                </a:moveTo>
                <a:lnTo>
                  <a:pt x="9004" y="0"/>
                </a:lnTo>
                <a:lnTo>
                  <a:pt x="9004" y="2069998"/>
                </a:lnTo>
                <a:lnTo>
                  <a:pt x="8874176" y="2069998"/>
                </a:lnTo>
                <a:lnTo>
                  <a:pt x="8874176" y="0"/>
                </a:lnTo>
                <a:close/>
              </a:path>
            </a:pathLst>
          </a:custGeom>
          <a:solidFill>
            <a:srgbClr val="000000">
              <a:alpha val="54998"/>
            </a:srgbClr>
          </a:solidFill>
        </p:spPr>
        <p:txBody>
          <a:bodyPr wrap="square" lIns="0" tIns="576000" rIns="252000" bIns="0" rtlCol="0"/>
          <a:lstStyle/>
          <a:p>
            <a:pPr algn="r"/>
            <a:r>
              <a:rPr lang="de-DE" sz="5000" dirty="0">
                <a:solidFill>
                  <a:srgbClr val="91CFF0"/>
                </a:solidFill>
                <a:latin typeface="Futura Bk BT" panose="020B0502020204020303" pitchFamily="34" charset="0"/>
              </a:rPr>
              <a:t>ORGANIC </a:t>
            </a:r>
            <a:r>
              <a:rPr lang="de-DE" sz="5000" dirty="0">
                <a:solidFill>
                  <a:schemeClr val="bg1"/>
                </a:solidFill>
                <a:latin typeface="Futura Bk BT" panose="020B0502020204020303" pitchFamily="34" charset="0"/>
              </a:rPr>
              <a:t>TITANATES</a:t>
            </a:r>
            <a:endParaRPr sz="5000" dirty="0">
              <a:latin typeface="Futura Bk BT" panose="020B0502020204020303" pitchFamily="34" charset="0"/>
            </a:endParaRPr>
          </a:p>
        </p:txBody>
      </p:sp>
      <p:sp>
        <p:nvSpPr>
          <p:cNvPr id="16" name="object 7">
            <a:extLst>
              <a:ext uri="{FF2B5EF4-FFF2-40B4-BE49-F238E27FC236}">
                <a16:creationId xmlns:a16="http://schemas.microsoft.com/office/drawing/2014/main" id="{379AE126-BB0A-4D46-8854-F1DB4043ABB6}"/>
              </a:ext>
            </a:extLst>
          </p:cNvPr>
          <p:cNvSpPr/>
          <p:nvPr/>
        </p:nvSpPr>
        <p:spPr>
          <a:xfrm>
            <a:off x="6045504" y="2099352"/>
            <a:ext cx="4633579" cy="4442849"/>
          </a:xfrm>
          <a:custGeom>
            <a:avLst/>
            <a:gdLst/>
            <a:ahLst/>
            <a:cxnLst/>
            <a:rect l="l" t="t" r="r" b="b"/>
            <a:pathLst>
              <a:path w="4901565" h="4356100">
                <a:moveTo>
                  <a:pt x="4901526" y="0"/>
                </a:moveTo>
                <a:lnTo>
                  <a:pt x="0" y="0"/>
                </a:lnTo>
                <a:lnTo>
                  <a:pt x="0" y="4355998"/>
                </a:lnTo>
                <a:lnTo>
                  <a:pt x="4901526" y="4355998"/>
                </a:lnTo>
                <a:lnTo>
                  <a:pt x="4901526" y="0"/>
                </a:lnTo>
                <a:close/>
              </a:path>
            </a:pathLst>
          </a:custGeom>
          <a:solidFill>
            <a:srgbClr val="91CFF0">
              <a:alpha val="75000"/>
            </a:srgbClr>
          </a:solidFill>
        </p:spPr>
        <p:txBody>
          <a:bodyPr wrap="square" lIns="288000" tIns="216000" rIns="0" bIns="0" rtlCol="0"/>
          <a:lstStyle/>
          <a:p>
            <a:pPr marL="243840" indent="-231775">
              <a:lnSpc>
                <a:spcPct val="100000"/>
              </a:lnSpc>
              <a:spcBef>
                <a:spcPts val="380"/>
              </a:spcBef>
              <a:buClr>
                <a:srgbClr val="FFFFFF"/>
              </a:buClr>
              <a:buChar char="•"/>
              <a:tabLst>
                <a:tab pos="244475" algn="l"/>
              </a:tabLst>
            </a:pPr>
            <a:r>
              <a:rPr lang="de-DE" sz="1800" dirty="0">
                <a:latin typeface="Futura-Light" panose="020B0400000000000000" pitchFamily="34" charset="0"/>
                <a:cs typeface="Verdana"/>
              </a:rPr>
              <a:t>Butyl titanate polymer</a:t>
            </a:r>
          </a:p>
          <a:p>
            <a:pPr marL="243840" indent="-231775">
              <a:lnSpc>
                <a:spcPct val="100000"/>
              </a:lnSpc>
              <a:spcBef>
                <a:spcPts val="380"/>
              </a:spcBef>
              <a:buClr>
                <a:srgbClr val="FFFFFF"/>
              </a:buClr>
              <a:buChar char="•"/>
              <a:tabLst>
                <a:tab pos="244475" algn="l"/>
              </a:tabLst>
            </a:pPr>
            <a:r>
              <a:rPr lang="de-DE" sz="1800" dirty="0">
                <a:latin typeface="Futura-Light" panose="020B0400000000000000" pitchFamily="34" charset="0"/>
                <a:cs typeface="Verdana"/>
              </a:rPr>
              <a:t>Concat LA (Ammonium lacto titanate)</a:t>
            </a:r>
          </a:p>
          <a:p>
            <a:pPr marL="243840" indent="-231775">
              <a:lnSpc>
                <a:spcPct val="100000"/>
              </a:lnSpc>
              <a:spcBef>
                <a:spcPts val="380"/>
              </a:spcBef>
              <a:buClr>
                <a:srgbClr val="FFFFFF"/>
              </a:buClr>
              <a:buChar char="•"/>
              <a:tabLst>
                <a:tab pos="244475" algn="l"/>
              </a:tabLst>
            </a:pPr>
            <a:r>
              <a:rPr lang="de-DE" sz="1800" dirty="0">
                <a:latin typeface="Futura-Light" panose="020B0400000000000000" pitchFamily="34" charset="0"/>
                <a:cs typeface="Verdana"/>
              </a:rPr>
              <a:t>Tetra-2-ethylhexyl titanate (T2EHT)</a:t>
            </a:r>
          </a:p>
          <a:p>
            <a:pPr marL="243840" indent="-231775">
              <a:lnSpc>
                <a:spcPct val="100000"/>
              </a:lnSpc>
              <a:spcBef>
                <a:spcPts val="380"/>
              </a:spcBef>
              <a:buClr>
                <a:srgbClr val="FFFFFF"/>
              </a:buClr>
              <a:buChar char="•"/>
              <a:tabLst>
                <a:tab pos="244475" algn="l"/>
              </a:tabLst>
            </a:pPr>
            <a:r>
              <a:rPr lang="de-DE" sz="1800" dirty="0">
                <a:latin typeface="Futura-Light" panose="020B0400000000000000" pitchFamily="34" charset="0"/>
                <a:cs typeface="Verdana"/>
              </a:rPr>
              <a:t>Tetra-ethyl titanate (TET)</a:t>
            </a:r>
          </a:p>
          <a:p>
            <a:pPr marL="243840" indent="-231775">
              <a:lnSpc>
                <a:spcPct val="100000"/>
              </a:lnSpc>
              <a:spcBef>
                <a:spcPts val="380"/>
              </a:spcBef>
              <a:buClr>
                <a:srgbClr val="FFFFFF"/>
              </a:buClr>
              <a:buChar char="•"/>
              <a:tabLst>
                <a:tab pos="244475" algn="l"/>
              </a:tabLst>
            </a:pPr>
            <a:r>
              <a:rPr lang="de-DE" sz="1800" dirty="0">
                <a:latin typeface="Futura-Light" panose="020B0400000000000000" pitchFamily="34" charset="0"/>
                <a:cs typeface="Verdana"/>
              </a:rPr>
              <a:t>Tetra-isopropyl titanate (TIPT)</a:t>
            </a:r>
          </a:p>
          <a:p>
            <a:pPr marL="243840" indent="-231775">
              <a:lnSpc>
                <a:spcPct val="100000"/>
              </a:lnSpc>
              <a:spcBef>
                <a:spcPts val="380"/>
              </a:spcBef>
              <a:buClr>
                <a:srgbClr val="FFFFFF"/>
              </a:buClr>
              <a:buChar char="•"/>
              <a:tabLst>
                <a:tab pos="244475" algn="l"/>
              </a:tabLst>
            </a:pPr>
            <a:r>
              <a:rPr lang="de-DE" sz="1800" dirty="0">
                <a:latin typeface="Futura-Light" panose="020B0400000000000000" pitchFamily="34" charset="0"/>
                <a:cs typeface="Verdana"/>
              </a:rPr>
              <a:t>Tetra-n-butyl- titanate (TNBT) </a:t>
            </a:r>
          </a:p>
          <a:p>
            <a:r>
              <a:rPr lang="en-IN" sz="2800" dirty="0">
                <a:latin typeface="Futura Bk BT" panose="020B0502020204020303" pitchFamily="34" charset="0"/>
                <a:cs typeface="Verdana"/>
              </a:rPr>
              <a:t>Applications</a:t>
            </a:r>
          </a:p>
          <a:p>
            <a:pPr marL="243840" indent="-231775">
              <a:lnSpc>
                <a:spcPct val="100000"/>
              </a:lnSpc>
              <a:spcBef>
                <a:spcPts val="380"/>
              </a:spcBef>
              <a:buClr>
                <a:srgbClr val="FFFFFF"/>
              </a:buClr>
              <a:buChar char="•"/>
              <a:tabLst>
                <a:tab pos="244475" algn="l"/>
              </a:tabLst>
            </a:pPr>
            <a:r>
              <a:rPr lang="en-US" sz="1800" dirty="0">
                <a:latin typeface="Futura-Light" panose="020B0400000000000000" pitchFamily="34" charset="0"/>
                <a:cs typeface="Verdana"/>
              </a:rPr>
              <a:t>Silicone and solvent based coatings</a:t>
            </a:r>
          </a:p>
          <a:p>
            <a:pPr marL="243840" indent="-231775">
              <a:lnSpc>
                <a:spcPct val="100000"/>
              </a:lnSpc>
              <a:spcBef>
                <a:spcPts val="380"/>
              </a:spcBef>
              <a:buClr>
                <a:srgbClr val="FFFFFF"/>
              </a:buClr>
              <a:buChar char="•"/>
              <a:tabLst>
                <a:tab pos="244475" algn="l"/>
              </a:tabLst>
            </a:pPr>
            <a:r>
              <a:rPr lang="en-US" sz="1800" dirty="0">
                <a:latin typeface="Futura-Light" panose="020B0400000000000000" pitchFamily="34" charset="0"/>
                <a:cs typeface="Verdana"/>
              </a:rPr>
              <a:t>2K systems</a:t>
            </a:r>
          </a:p>
          <a:p>
            <a:pPr marL="243840" indent="-231775">
              <a:lnSpc>
                <a:spcPct val="100000"/>
              </a:lnSpc>
              <a:spcBef>
                <a:spcPts val="380"/>
              </a:spcBef>
              <a:buClr>
                <a:srgbClr val="FFFFFF"/>
              </a:buClr>
              <a:buChar char="•"/>
              <a:tabLst>
                <a:tab pos="244475" algn="l"/>
              </a:tabLst>
            </a:pPr>
            <a:r>
              <a:rPr lang="en-US" sz="1800" dirty="0">
                <a:latin typeface="Futura-Light" panose="020B0400000000000000" pitchFamily="34" charset="0"/>
                <a:cs typeface="Verdana"/>
              </a:rPr>
              <a:t>Glass</a:t>
            </a:r>
          </a:p>
          <a:p>
            <a:pPr marL="243840" indent="-231775">
              <a:lnSpc>
                <a:spcPct val="100000"/>
              </a:lnSpc>
              <a:spcBef>
                <a:spcPts val="380"/>
              </a:spcBef>
              <a:buClr>
                <a:srgbClr val="FFFFFF"/>
              </a:buClr>
              <a:buChar char="•"/>
              <a:tabLst>
                <a:tab pos="244475" algn="l"/>
              </a:tabLst>
            </a:pPr>
            <a:r>
              <a:rPr lang="en-US" sz="1800" dirty="0">
                <a:latin typeface="Futura-Light" panose="020B0400000000000000" pitchFamily="34" charset="0"/>
                <a:cs typeface="Verdana"/>
              </a:rPr>
              <a:t>Air-dry coatings</a:t>
            </a:r>
            <a:endParaRPr lang="de-DE" sz="1800" dirty="0">
              <a:latin typeface="Futura-Light" panose="020B0400000000000000" pitchFamily="34" charset="0"/>
              <a:cs typeface="Verdana"/>
            </a:endParaRPr>
          </a:p>
        </p:txBody>
      </p:sp>
      <p:sp>
        <p:nvSpPr>
          <p:cNvPr id="13" name="object 21">
            <a:hlinkClick r:id="rId4" action="ppaction://hlinksldjump"/>
            <a:extLst>
              <a:ext uri="{FF2B5EF4-FFF2-40B4-BE49-F238E27FC236}">
                <a16:creationId xmlns:a16="http://schemas.microsoft.com/office/drawing/2014/main" id="{42707A31-76DD-4306-A499-856BAF6B72A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4" name="Group 13">
            <a:extLst>
              <a:ext uri="{FF2B5EF4-FFF2-40B4-BE49-F238E27FC236}">
                <a16:creationId xmlns:a16="http://schemas.microsoft.com/office/drawing/2014/main" id="{081D72D7-4795-48C8-82F8-402F20F17C54}"/>
              </a:ext>
            </a:extLst>
          </p:cNvPr>
          <p:cNvGrpSpPr/>
          <p:nvPr/>
        </p:nvGrpSpPr>
        <p:grpSpPr>
          <a:xfrm>
            <a:off x="11069815" y="0"/>
            <a:ext cx="736181" cy="614143"/>
            <a:chOff x="11069815" y="0"/>
            <a:chExt cx="736181" cy="614143"/>
          </a:xfrm>
        </p:grpSpPr>
        <p:sp>
          <p:nvSpPr>
            <p:cNvPr id="18" name="object 14">
              <a:extLst>
                <a:ext uri="{FF2B5EF4-FFF2-40B4-BE49-F238E27FC236}">
                  <a16:creationId xmlns:a16="http://schemas.microsoft.com/office/drawing/2014/main" id="{29354092-09D8-4E4C-B397-79A7E73E5115}"/>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37B9B8EB-67D7-414B-BA94-C16FBB78895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object 21">
              <a:hlinkClick r:id="rId5" action="ppaction://hlinksldjump"/>
              <a:extLst>
                <a:ext uri="{FF2B5EF4-FFF2-40B4-BE49-F238E27FC236}">
                  <a16:creationId xmlns:a16="http://schemas.microsoft.com/office/drawing/2014/main" id="{87E98646-46F5-4CB7-9F01-7D9E9BA12611}"/>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517045594"/>
      </p:ext>
    </p:extLst>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34424BE-8086-4226-9F28-146DA71CE42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48" y="-1"/>
            <a:ext cx="12206850" cy="6866353"/>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dirty="0">
                <a:solidFill>
                  <a:srgbClr val="91CFF0"/>
                </a:solidFill>
                <a:latin typeface="Futura Bk BT" panose="020B0502020204020303" pitchFamily="34" charset="0"/>
              </a:rPr>
              <a:t>VINYL </a:t>
            </a:r>
            <a:r>
              <a:rPr lang="de-DE" sz="5000" dirty="0">
                <a:solidFill>
                  <a:schemeClr val="bg1"/>
                </a:solidFill>
                <a:latin typeface="Futura Bk BT" panose="020B0502020204020303" pitchFamily="34" charset="0"/>
              </a:rPr>
              <a:t>ETHER</a:t>
            </a:r>
            <a:endParaRPr lang="en-IN" sz="5000" dirty="0">
              <a:solidFill>
                <a:schemeClr val="bg1"/>
              </a:solidFill>
            </a:endParaRPr>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3" name="Table 13">
            <a:extLst>
              <a:ext uri="{FF2B5EF4-FFF2-40B4-BE49-F238E27FC236}">
                <a16:creationId xmlns:a16="http://schemas.microsoft.com/office/drawing/2014/main" id="{0279E441-224C-42AD-A0CE-E1AA43F6B4C5}"/>
              </a:ext>
            </a:extLst>
          </p:cNvPr>
          <p:cNvGraphicFramePr>
            <a:graphicFrameLocks noGrp="1"/>
          </p:cNvGraphicFramePr>
          <p:nvPr>
            <p:extLst>
              <p:ext uri="{D42A27DB-BD31-4B8C-83A1-F6EECF244321}">
                <p14:modId xmlns:p14="http://schemas.microsoft.com/office/powerpoint/2010/main" val="133903990"/>
              </p:ext>
            </p:extLst>
          </p:nvPr>
        </p:nvGraphicFramePr>
        <p:xfrm>
          <a:off x="6054334" y="2061429"/>
          <a:ext cx="4633580" cy="3132740"/>
        </p:xfrm>
        <a:graphic>
          <a:graphicData uri="http://schemas.openxmlformats.org/drawingml/2006/table">
            <a:tbl>
              <a:tblPr firstRow="1" bandRow="1">
                <a:tableStyleId>{5C22544A-7EE6-4342-B048-85BDC9FD1C3A}</a:tableStyleId>
              </a:tblPr>
              <a:tblGrid>
                <a:gridCol w="4425300">
                  <a:extLst>
                    <a:ext uri="{9D8B030D-6E8A-4147-A177-3AD203B41FA5}">
                      <a16:colId xmlns:a16="http://schemas.microsoft.com/office/drawing/2014/main" val="27093299"/>
                    </a:ext>
                  </a:extLst>
                </a:gridCol>
                <a:gridCol w="208280">
                  <a:extLst>
                    <a:ext uri="{9D8B030D-6E8A-4147-A177-3AD203B41FA5}">
                      <a16:colId xmlns:a16="http://schemas.microsoft.com/office/drawing/2014/main" val="2547902174"/>
                    </a:ext>
                  </a:extLst>
                </a:gridCol>
              </a:tblGrid>
              <a:tr h="536029">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Divinyl Ether</a:t>
                      </a:r>
                    </a:p>
                  </a:txBody>
                  <a:tcPr marL="288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2596711">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Etyhleneglycoldivinyl ether (Mono | Di | Tri)</a:t>
                      </a:r>
                    </a:p>
                    <a:p>
                      <a:pPr marL="12065" indent="0">
                        <a:lnSpc>
                          <a:spcPct val="100000"/>
                        </a:lnSpc>
                        <a:spcBef>
                          <a:spcPts val="380"/>
                        </a:spcBef>
                        <a:buClr>
                          <a:srgbClr val="FFFFFF"/>
                        </a:buClr>
                        <a:buNone/>
                        <a:tabLst>
                          <a:tab pos="244475" algn="l"/>
                        </a:tabLst>
                      </a:pPr>
                      <a:endParaRPr lang="de-DE" sz="1600" dirty="0">
                        <a:latin typeface="Futura-Light" panose="020B0400000000000000" pitchFamily="34" charset="0"/>
                        <a:cs typeface="Verdana"/>
                      </a:endParaRPr>
                    </a:p>
                    <a:p>
                      <a:pPr marL="12065" indent="0">
                        <a:lnSpc>
                          <a:spcPct val="100000"/>
                        </a:lnSpc>
                        <a:spcBef>
                          <a:spcPts val="380"/>
                        </a:spcBef>
                        <a:buClr>
                          <a:srgbClr val="FFFFFF"/>
                        </a:buClr>
                        <a:buNone/>
                        <a:tabLst>
                          <a:tab pos="244475" algn="l"/>
                        </a:tabLst>
                      </a:pPr>
                      <a:r>
                        <a:rPr lang="en-IN" sz="2800" dirty="0" err="1">
                          <a:latin typeface="Futura Bk BT" panose="020B0502020204020303" pitchFamily="34" charset="0"/>
                          <a:cs typeface="Verdana"/>
                        </a:rPr>
                        <a:t>Hydroxylvinyl</a:t>
                      </a:r>
                      <a:r>
                        <a:rPr lang="en-IN" sz="2800" dirty="0">
                          <a:latin typeface="Futura Bk BT" panose="020B0502020204020303" pitchFamily="34" charset="0"/>
                          <a:cs typeface="Verdana"/>
                        </a:rPr>
                        <a:t> Ether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4-Hydroxybutylvinyl ether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Ethyleneglycolvinyl ether</a:t>
                      </a:r>
                    </a:p>
                    <a:p>
                      <a:pPr marL="12065" indent="0">
                        <a:lnSpc>
                          <a:spcPct val="100000"/>
                        </a:lnSpc>
                        <a:spcBef>
                          <a:spcPts val="380"/>
                        </a:spcBef>
                        <a:buClr>
                          <a:srgbClr val="FFFFFF"/>
                        </a:buClr>
                        <a:buNone/>
                        <a:tabLst>
                          <a:tab pos="244475" algn="l"/>
                        </a:tabLst>
                      </a:pPr>
                      <a:endParaRPr lang="de-DE" sz="1600" dirty="0">
                        <a:latin typeface="Futura-Light" panose="020B0400000000000000" pitchFamily="34" charset="0"/>
                        <a:cs typeface="Verdana"/>
                      </a:endParaRPr>
                    </a:p>
                  </a:txBody>
                  <a:tcPr marL="288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12065" indent="0">
                        <a:lnSpc>
                          <a:spcPct val="100000"/>
                        </a:lnSpc>
                        <a:spcBef>
                          <a:spcPts val="380"/>
                        </a:spcBef>
                        <a:buClr>
                          <a:srgbClr val="FFFFFF"/>
                        </a:buClr>
                        <a:buNone/>
                        <a:tabLst>
                          <a:tab pos="244475" algn="l"/>
                        </a:tabLst>
                      </a:pPr>
                      <a:endParaRPr lang="de-DE"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graphicFrame>
        <p:nvGraphicFramePr>
          <p:cNvPr id="14" name="Table 13">
            <a:extLst>
              <a:ext uri="{FF2B5EF4-FFF2-40B4-BE49-F238E27FC236}">
                <a16:creationId xmlns:a16="http://schemas.microsoft.com/office/drawing/2014/main" id="{08661D32-9D33-4345-A9F1-663441F235C1}"/>
              </a:ext>
            </a:extLst>
          </p:cNvPr>
          <p:cNvGraphicFramePr>
            <a:graphicFrameLocks noGrp="1"/>
          </p:cNvGraphicFramePr>
          <p:nvPr>
            <p:extLst>
              <p:ext uri="{D42A27DB-BD31-4B8C-83A1-F6EECF244321}">
                <p14:modId xmlns:p14="http://schemas.microsoft.com/office/powerpoint/2010/main" val="2166906875"/>
              </p:ext>
            </p:extLst>
          </p:nvPr>
        </p:nvGraphicFramePr>
        <p:xfrm>
          <a:off x="1814347" y="2061430"/>
          <a:ext cx="4241139" cy="3123312"/>
        </p:xfrm>
        <a:graphic>
          <a:graphicData uri="http://schemas.openxmlformats.org/drawingml/2006/table">
            <a:tbl>
              <a:tblPr firstRow="1" bandRow="1">
                <a:tableStyleId>{5C22544A-7EE6-4342-B048-85BDC9FD1C3A}</a:tableStyleId>
              </a:tblPr>
              <a:tblGrid>
                <a:gridCol w="4032859">
                  <a:extLst>
                    <a:ext uri="{9D8B030D-6E8A-4147-A177-3AD203B41FA5}">
                      <a16:colId xmlns:a16="http://schemas.microsoft.com/office/drawing/2014/main" val="27093299"/>
                    </a:ext>
                  </a:extLst>
                </a:gridCol>
                <a:gridCol w="208280">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Mono Vinyl Ether</a:t>
                      </a:r>
                    </a:p>
                  </a:txBody>
                  <a:tcPr marL="288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2588592">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Butylvinyl ether (n | iso | tert)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Cyclo – Hexylvinyl ether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Dodecylvinyl ether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Ethylvinyl ether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Hexadylvinyl ether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n – Octylvinyl ether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Octadecylvinyl ether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Propylvinyl ether (n | iso)</a:t>
                      </a:r>
                      <a:endParaRPr lang="en-IN" sz="1600" dirty="0">
                        <a:latin typeface="Futura-Light" panose="020B0400000000000000" pitchFamily="34" charset="0"/>
                        <a:cs typeface="Verdana"/>
                      </a:endParaRPr>
                    </a:p>
                  </a:txBody>
                  <a:tcPr marL="288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grpSp>
        <p:nvGrpSpPr>
          <p:cNvPr id="2" name="Group 1">
            <a:extLst>
              <a:ext uri="{FF2B5EF4-FFF2-40B4-BE49-F238E27FC236}">
                <a16:creationId xmlns:a16="http://schemas.microsoft.com/office/drawing/2014/main" id="{AED54788-35E1-4E0B-9F17-AC389677BFB7}"/>
              </a:ext>
            </a:extLst>
          </p:cNvPr>
          <p:cNvGrpSpPr/>
          <p:nvPr/>
        </p:nvGrpSpPr>
        <p:grpSpPr>
          <a:xfrm>
            <a:off x="11074018" y="-9497"/>
            <a:ext cx="731978" cy="615287"/>
            <a:chOff x="11074018" y="-9497"/>
            <a:chExt cx="731978" cy="615287"/>
          </a:xfrm>
        </p:grpSpPr>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5" name="object 21">
              <a:hlinkClick r:id="rId4" action="ppaction://hlinksldjump"/>
              <a:extLst>
                <a:ext uri="{FF2B5EF4-FFF2-40B4-BE49-F238E27FC236}">
                  <a16:creationId xmlns:a16="http://schemas.microsoft.com/office/drawing/2014/main" id="{BF5091A3-3886-4170-B208-80CE4F39DEB5}"/>
                </a:ext>
              </a:extLst>
            </p:cNvPr>
            <p:cNvSpPr/>
            <p:nvPr/>
          </p:nvSpPr>
          <p:spPr>
            <a:xfrm>
              <a:off x="11074018" y="-9497"/>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grpSp>
        <p:nvGrpSpPr>
          <p:cNvPr id="16" name="Group 15">
            <a:extLst>
              <a:ext uri="{FF2B5EF4-FFF2-40B4-BE49-F238E27FC236}">
                <a16:creationId xmlns:a16="http://schemas.microsoft.com/office/drawing/2014/main" id="{041B5F8D-1660-4BA8-9CB7-C32404085C06}"/>
              </a:ext>
            </a:extLst>
          </p:cNvPr>
          <p:cNvGrpSpPr/>
          <p:nvPr/>
        </p:nvGrpSpPr>
        <p:grpSpPr>
          <a:xfrm>
            <a:off x="11069815" y="0"/>
            <a:ext cx="736181" cy="614143"/>
            <a:chOff x="11069815" y="0"/>
            <a:chExt cx="736181" cy="614143"/>
          </a:xfrm>
        </p:grpSpPr>
        <p:sp>
          <p:nvSpPr>
            <p:cNvPr id="17" name="object 14">
              <a:extLst>
                <a:ext uri="{FF2B5EF4-FFF2-40B4-BE49-F238E27FC236}">
                  <a16:creationId xmlns:a16="http://schemas.microsoft.com/office/drawing/2014/main" id="{2792E735-9B55-4F3F-8025-82A8D6150FD3}"/>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8" name="object 15">
              <a:extLst>
                <a:ext uri="{FF2B5EF4-FFF2-40B4-BE49-F238E27FC236}">
                  <a16:creationId xmlns:a16="http://schemas.microsoft.com/office/drawing/2014/main" id="{D64F0B76-0461-43E0-A404-C899941B7FE6}"/>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9" name="object 21">
              <a:hlinkClick r:id="rId5" action="ppaction://hlinksldjump"/>
              <a:extLst>
                <a:ext uri="{FF2B5EF4-FFF2-40B4-BE49-F238E27FC236}">
                  <a16:creationId xmlns:a16="http://schemas.microsoft.com/office/drawing/2014/main" id="{ABD40654-A9FA-428A-9C0E-EFA97DD3ED9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956831834"/>
      </p:ext>
    </p:extLst>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55365458-C97C-4A9A-88E9-2C910346E465}"/>
              </a:ext>
            </a:extLst>
          </p:cNvPr>
          <p:cNvSpPr txBox="1"/>
          <p:nvPr/>
        </p:nvSpPr>
        <p:spPr>
          <a:xfrm>
            <a:off x="233981" y="6183491"/>
            <a:ext cx="4049261" cy="400110"/>
          </a:xfrm>
          <a:prstGeom prst="rect">
            <a:avLst/>
          </a:prstGeom>
          <a:noFill/>
        </p:spPr>
        <p:txBody>
          <a:bodyPr wrap="square" rtlCol="0">
            <a:spAutoFit/>
          </a:bodyPr>
          <a:lstStyle/>
          <a:p>
            <a:pPr marL="12065">
              <a:lnSpc>
                <a:spcPct val="100000"/>
              </a:lnSpc>
              <a:spcBef>
                <a:spcPts val="380"/>
              </a:spcBef>
              <a:buClr>
                <a:srgbClr val="FFFFFF"/>
              </a:buClr>
              <a:tabLst>
                <a:tab pos="244475" algn="l"/>
              </a:tabLst>
            </a:pPr>
            <a:r>
              <a:rPr lang="de-DE" sz="2000" dirty="0">
                <a:solidFill>
                  <a:schemeClr val="bg1"/>
                </a:solidFill>
                <a:latin typeface="Futura-Light" panose="020B0400000000000000" pitchFamily="34" charset="0"/>
                <a:cs typeface="Verdana"/>
              </a:rPr>
              <a:t>www.connectchemicals.com</a:t>
            </a:r>
          </a:p>
        </p:txBody>
      </p:sp>
      <p:sp>
        <p:nvSpPr>
          <p:cNvPr id="8" name="TextBox 7">
            <a:extLst>
              <a:ext uri="{FF2B5EF4-FFF2-40B4-BE49-F238E27FC236}">
                <a16:creationId xmlns:a16="http://schemas.microsoft.com/office/drawing/2014/main" id="{7300F089-1BC6-4826-B5A0-4A9BF5D5C62C}"/>
              </a:ext>
            </a:extLst>
          </p:cNvPr>
          <p:cNvSpPr txBox="1"/>
          <p:nvPr/>
        </p:nvSpPr>
        <p:spPr>
          <a:xfrm>
            <a:off x="8801099" y="6183491"/>
            <a:ext cx="3390901" cy="400110"/>
          </a:xfrm>
          <a:prstGeom prst="rect">
            <a:avLst/>
          </a:prstGeom>
          <a:noFill/>
        </p:spPr>
        <p:txBody>
          <a:bodyPr wrap="square" rtlCol="0">
            <a:spAutoFit/>
          </a:bodyPr>
          <a:lstStyle/>
          <a:p>
            <a:pPr marL="12065">
              <a:lnSpc>
                <a:spcPct val="100000"/>
              </a:lnSpc>
              <a:spcBef>
                <a:spcPts val="380"/>
              </a:spcBef>
              <a:buClr>
                <a:srgbClr val="FFFFFF"/>
              </a:buClr>
              <a:tabLst>
                <a:tab pos="244475" algn="l"/>
              </a:tabLst>
            </a:pPr>
            <a:r>
              <a:rPr lang="de-DE" sz="2000" dirty="0">
                <a:solidFill>
                  <a:schemeClr val="bg1"/>
                </a:solidFill>
                <a:latin typeface="Futura-Light" panose="020B0400000000000000" pitchFamily="34" charset="0"/>
                <a:cs typeface="Verdana"/>
              </a:rPr>
              <a:t>info@connectchemicals.com</a:t>
            </a:r>
          </a:p>
        </p:txBody>
      </p:sp>
      <p:sp>
        <p:nvSpPr>
          <p:cNvPr id="10" name="Rectangle 9">
            <a:extLst>
              <a:ext uri="{FF2B5EF4-FFF2-40B4-BE49-F238E27FC236}">
                <a16:creationId xmlns:a16="http://schemas.microsoft.com/office/drawing/2014/main" id="{576C2EFD-618E-47F5-8B08-298E240F9466}"/>
              </a:ext>
            </a:extLst>
          </p:cNvPr>
          <p:cNvSpPr/>
          <p:nvPr/>
        </p:nvSpPr>
        <p:spPr>
          <a:xfrm rot="20842948">
            <a:off x="4052088" y="2316623"/>
            <a:ext cx="4306530" cy="2509582"/>
          </a:xfrm>
          <a:prstGeom prst="rect">
            <a:avLst/>
          </a:prstGeom>
          <a:solidFill>
            <a:schemeClr val="bg1">
              <a:lumMod val="95000"/>
            </a:schemeClr>
          </a:solidFill>
          <a:ln>
            <a:noFill/>
          </a:ln>
          <a:effectLst>
            <a:outerShdw blurRad="50800" dist="114300" dir="2700000" algn="tl" rotWithShape="0">
              <a:prstClr val="black">
                <a:alpha val="7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1" name="Rectangle 10">
            <a:extLst>
              <a:ext uri="{FF2B5EF4-FFF2-40B4-BE49-F238E27FC236}">
                <a16:creationId xmlns:a16="http://schemas.microsoft.com/office/drawing/2014/main" id="{FF9ABBEE-65F5-4BE1-ACB4-B9D1DF98A9B0}"/>
              </a:ext>
            </a:extLst>
          </p:cNvPr>
          <p:cNvSpPr/>
          <p:nvPr/>
        </p:nvSpPr>
        <p:spPr>
          <a:xfrm rot="21191424">
            <a:off x="3954302" y="2319874"/>
            <a:ext cx="4306530" cy="2378629"/>
          </a:xfrm>
          <a:prstGeom prst="rect">
            <a:avLst/>
          </a:prstGeom>
          <a:solidFill>
            <a:schemeClr val="bg1">
              <a:lumMod val="95000"/>
            </a:schemeClr>
          </a:solidFill>
          <a:ln>
            <a:noFill/>
          </a:ln>
          <a:effectLst>
            <a:outerShdw blurRad="50800" dist="114300" dir="2700000" algn="tl" rotWithShape="0">
              <a:prstClr val="black">
                <a:alpha val="7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 name="Rectangle 1">
            <a:extLst>
              <a:ext uri="{FF2B5EF4-FFF2-40B4-BE49-F238E27FC236}">
                <a16:creationId xmlns:a16="http://schemas.microsoft.com/office/drawing/2014/main" id="{9BA17334-483B-4A8C-AA7C-7E3E3696BE2E}"/>
              </a:ext>
            </a:extLst>
          </p:cNvPr>
          <p:cNvSpPr/>
          <p:nvPr/>
        </p:nvSpPr>
        <p:spPr>
          <a:xfrm>
            <a:off x="3942734" y="2320562"/>
            <a:ext cx="4306530" cy="2271103"/>
          </a:xfrm>
          <a:prstGeom prst="rect">
            <a:avLst/>
          </a:prstGeom>
          <a:solidFill>
            <a:schemeClr val="bg1">
              <a:lumMod val="95000"/>
            </a:schemeClr>
          </a:solidFill>
          <a:ln>
            <a:noFill/>
          </a:ln>
          <a:effectLst>
            <a:outerShdw blurRad="50800" dist="114300" dir="2700000" algn="tl" rotWithShape="0">
              <a:prstClr val="black">
                <a:alpha val="7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12" name="Grafik 30">
            <a:extLst>
              <a:ext uri="{FF2B5EF4-FFF2-40B4-BE49-F238E27FC236}">
                <a16:creationId xmlns:a16="http://schemas.microsoft.com/office/drawing/2014/main" id="{028DCED4-ECA4-48E0-98B6-7A2B480C85E7}"/>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316535" y="2374789"/>
            <a:ext cx="1400630" cy="579810"/>
          </a:xfrm>
          <a:prstGeom prst="rect">
            <a:avLst/>
          </a:prstGeom>
        </p:spPr>
      </p:pic>
      <p:graphicFrame>
        <p:nvGraphicFramePr>
          <p:cNvPr id="13" name="Diagram 12">
            <a:extLst>
              <a:ext uri="{FF2B5EF4-FFF2-40B4-BE49-F238E27FC236}">
                <a16:creationId xmlns:a16="http://schemas.microsoft.com/office/drawing/2014/main" id="{661679ED-F564-43F2-BC3D-5211A552562C}"/>
              </a:ext>
            </a:extLst>
          </p:cNvPr>
          <p:cNvGraphicFramePr/>
          <p:nvPr>
            <p:extLst>
              <p:ext uri="{D42A27DB-BD31-4B8C-83A1-F6EECF244321}">
                <p14:modId xmlns:p14="http://schemas.microsoft.com/office/powerpoint/2010/main" val="833259694"/>
              </p:ext>
            </p:extLst>
          </p:nvPr>
        </p:nvGraphicFramePr>
        <p:xfrm>
          <a:off x="4086836" y="3002482"/>
          <a:ext cx="1300848" cy="43265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4" name="Diagram 13">
            <a:extLst>
              <a:ext uri="{FF2B5EF4-FFF2-40B4-BE49-F238E27FC236}">
                <a16:creationId xmlns:a16="http://schemas.microsoft.com/office/drawing/2014/main" id="{5AA6641A-E35E-4F24-A1A4-372A2FA4BB05}"/>
              </a:ext>
            </a:extLst>
          </p:cNvPr>
          <p:cNvGraphicFramePr/>
          <p:nvPr>
            <p:extLst>
              <p:ext uri="{D42A27DB-BD31-4B8C-83A1-F6EECF244321}">
                <p14:modId xmlns:p14="http://schemas.microsoft.com/office/powerpoint/2010/main" val="243670095"/>
              </p:ext>
            </p:extLst>
          </p:nvPr>
        </p:nvGraphicFramePr>
        <p:xfrm>
          <a:off x="6096000" y="3447437"/>
          <a:ext cx="2008028" cy="924251"/>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15" name="Diagram 14">
            <a:extLst>
              <a:ext uri="{FF2B5EF4-FFF2-40B4-BE49-F238E27FC236}">
                <a16:creationId xmlns:a16="http://schemas.microsoft.com/office/drawing/2014/main" id="{A5B6511D-F561-47C2-A59C-956C1C968B20}"/>
              </a:ext>
            </a:extLst>
          </p:cNvPr>
          <p:cNvGraphicFramePr/>
          <p:nvPr>
            <p:extLst>
              <p:ext uri="{D42A27DB-BD31-4B8C-83A1-F6EECF244321}">
                <p14:modId xmlns:p14="http://schemas.microsoft.com/office/powerpoint/2010/main" val="3009856908"/>
              </p:ext>
            </p:extLst>
          </p:nvPr>
        </p:nvGraphicFramePr>
        <p:xfrm>
          <a:off x="5501946" y="3002327"/>
          <a:ext cx="2602081" cy="432658"/>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16" name="TextBox 15">
            <a:extLst>
              <a:ext uri="{FF2B5EF4-FFF2-40B4-BE49-F238E27FC236}">
                <a16:creationId xmlns:a16="http://schemas.microsoft.com/office/drawing/2014/main" id="{D702F8CB-BF04-4208-B9EE-23A0050B7338}"/>
              </a:ext>
            </a:extLst>
          </p:cNvPr>
          <p:cNvSpPr txBox="1"/>
          <p:nvPr/>
        </p:nvSpPr>
        <p:spPr>
          <a:xfrm>
            <a:off x="5389520" y="3434946"/>
            <a:ext cx="706480" cy="1089709"/>
          </a:xfrm>
          <a:prstGeom prst="rect">
            <a:avLst/>
          </a:prstGeom>
          <a:noFill/>
        </p:spPr>
        <p:txBody>
          <a:bodyPr wrap="square" rtlCol="0">
            <a:spAutoFit/>
          </a:bodyPr>
          <a:lstStyle/>
          <a:p>
            <a:r>
              <a:rPr lang="en-US" sz="900" dirty="0">
                <a:latin typeface="Futura Bk BT" panose="020B0502020204020303" pitchFamily="34" charset="0"/>
              </a:rPr>
              <a:t>Phone</a:t>
            </a:r>
          </a:p>
          <a:p>
            <a:r>
              <a:rPr lang="en-US" sz="500" dirty="0">
                <a:latin typeface="Futura Bk BT" panose="020B0502020204020303" pitchFamily="34" charset="0"/>
              </a:rPr>
              <a:t> </a:t>
            </a:r>
          </a:p>
          <a:p>
            <a:r>
              <a:rPr lang="en-US" sz="600" dirty="0">
                <a:latin typeface="Futura Bk BT" panose="020B0502020204020303" pitchFamily="34" charset="0"/>
              </a:rPr>
              <a:t> </a:t>
            </a:r>
            <a:endParaRPr lang="en-US" sz="900" dirty="0">
              <a:latin typeface="Futura Bk BT" panose="020B0502020204020303" pitchFamily="34" charset="0"/>
            </a:endParaRPr>
          </a:p>
          <a:p>
            <a:r>
              <a:rPr lang="en-US" sz="900" dirty="0">
                <a:latin typeface="Futura Bk BT" panose="020B0502020204020303" pitchFamily="34" charset="0"/>
              </a:rPr>
              <a:t>Mobile</a:t>
            </a:r>
          </a:p>
          <a:p>
            <a:r>
              <a:rPr lang="en-US" sz="1100" dirty="0">
                <a:latin typeface="Futura Bk BT" panose="020B0502020204020303" pitchFamily="34" charset="0"/>
              </a:rPr>
              <a:t> </a:t>
            </a:r>
            <a:endParaRPr lang="en-US" sz="1600" dirty="0">
              <a:latin typeface="Futura Bk BT" panose="020B0502020204020303" pitchFamily="34" charset="0"/>
            </a:endParaRPr>
          </a:p>
          <a:p>
            <a:r>
              <a:rPr lang="en-US" sz="900" dirty="0">
                <a:latin typeface="Futura Bk BT" panose="020B0502020204020303" pitchFamily="34" charset="0"/>
              </a:rPr>
              <a:t>E-Mail</a:t>
            </a:r>
          </a:p>
          <a:p>
            <a:r>
              <a:rPr lang="en-US" sz="600" dirty="0">
                <a:latin typeface="Futura Bk BT" panose="020B0502020204020303" pitchFamily="34" charset="0"/>
              </a:rPr>
              <a:t> </a:t>
            </a:r>
          </a:p>
          <a:p>
            <a:r>
              <a:rPr lang="en-US" sz="900" dirty="0">
                <a:latin typeface="Futura Bk BT" panose="020B0502020204020303" pitchFamily="34" charset="0"/>
              </a:rPr>
              <a:t>Internet</a:t>
            </a:r>
            <a:endParaRPr lang="en-IN" sz="900" dirty="0">
              <a:latin typeface="Futura Bk BT" panose="020B0502020204020303" pitchFamily="34" charset="0"/>
            </a:endParaRPr>
          </a:p>
        </p:txBody>
      </p:sp>
      <p:sp>
        <p:nvSpPr>
          <p:cNvPr id="17" name="TextBox 16">
            <a:extLst>
              <a:ext uri="{FF2B5EF4-FFF2-40B4-BE49-F238E27FC236}">
                <a16:creationId xmlns:a16="http://schemas.microsoft.com/office/drawing/2014/main" id="{2FD1AA44-42B7-40F9-A529-C88BDA28C5AC}"/>
              </a:ext>
            </a:extLst>
          </p:cNvPr>
          <p:cNvSpPr txBox="1"/>
          <p:nvPr/>
        </p:nvSpPr>
        <p:spPr>
          <a:xfrm>
            <a:off x="6064796" y="4348274"/>
            <a:ext cx="2184468" cy="230832"/>
          </a:xfrm>
          <a:prstGeom prst="rect">
            <a:avLst/>
          </a:prstGeom>
          <a:noFill/>
        </p:spPr>
        <p:txBody>
          <a:bodyPr wrap="square" rtlCol="0">
            <a:spAutoFit/>
          </a:bodyPr>
          <a:lstStyle/>
          <a:p>
            <a:r>
              <a:rPr lang="en-US" sz="900" dirty="0">
                <a:latin typeface="Futura Bk BT" panose="020B0502020204020303" pitchFamily="34" charset="0"/>
              </a:rPr>
              <a:t>www.connectchemicals.com</a:t>
            </a:r>
            <a:endParaRPr lang="en-IN" sz="900" dirty="0">
              <a:latin typeface="Futura Bk BT" panose="020B0502020204020303" pitchFamily="34" charset="0"/>
            </a:endParaRPr>
          </a:p>
        </p:txBody>
      </p:sp>
      <p:grpSp>
        <p:nvGrpSpPr>
          <p:cNvPr id="18" name="Group 17">
            <a:extLst>
              <a:ext uri="{FF2B5EF4-FFF2-40B4-BE49-F238E27FC236}">
                <a16:creationId xmlns:a16="http://schemas.microsoft.com/office/drawing/2014/main" id="{6EAE6D57-54D4-4C19-926D-47F3DEF2062C}"/>
              </a:ext>
            </a:extLst>
          </p:cNvPr>
          <p:cNvGrpSpPr/>
          <p:nvPr/>
        </p:nvGrpSpPr>
        <p:grpSpPr>
          <a:xfrm>
            <a:off x="11074018" y="-9497"/>
            <a:ext cx="731978" cy="615287"/>
            <a:chOff x="11074018" y="-9497"/>
            <a:chExt cx="731978" cy="615287"/>
          </a:xfrm>
        </p:grpSpPr>
        <p:sp>
          <p:nvSpPr>
            <p:cNvPr id="19" name="object 14">
              <a:extLst>
                <a:ext uri="{FF2B5EF4-FFF2-40B4-BE49-F238E27FC236}">
                  <a16:creationId xmlns:a16="http://schemas.microsoft.com/office/drawing/2014/main" id="{40F5C147-44DD-464B-9B56-6BA7DDEF7CC0}"/>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0" name="object 15">
              <a:extLst>
                <a:ext uri="{FF2B5EF4-FFF2-40B4-BE49-F238E27FC236}">
                  <a16:creationId xmlns:a16="http://schemas.microsoft.com/office/drawing/2014/main" id="{CF5237E0-BE95-42F4-AFDF-F4ABA832F3A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1" name="object 21">
              <a:hlinkClick r:id="rId18" action="ppaction://hlinksldjump"/>
              <a:extLst>
                <a:ext uri="{FF2B5EF4-FFF2-40B4-BE49-F238E27FC236}">
                  <a16:creationId xmlns:a16="http://schemas.microsoft.com/office/drawing/2014/main" id="{FC7DFC2E-7C2C-4481-AE83-BF8521D70813}"/>
                </a:ext>
              </a:extLst>
            </p:cNvPr>
            <p:cNvSpPr/>
            <p:nvPr/>
          </p:nvSpPr>
          <p:spPr>
            <a:xfrm>
              <a:off x="11074018" y="-9497"/>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pic>
        <p:nvPicPr>
          <p:cNvPr id="22" name="Picture 21">
            <a:extLst>
              <a:ext uri="{FF2B5EF4-FFF2-40B4-BE49-F238E27FC236}">
                <a16:creationId xmlns:a16="http://schemas.microsoft.com/office/drawing/2014/main" id="{D0BC5F2A-6561-4868-91FF-D77FFA0633A3}"/>
              </a:ext>
            </a:extLst>
          </p:cNvPr>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pic>
        <p:nvPicPr>
          <p:cNvPr id="23" name="Picture 22">
            <a:extLst>
              <a:ext uri="{FF2B5EF4-FFF2-40B4-BE49-F238E27FC236}">
                <a16:creationId xmlns:a16="http://schemas.microsoft.com/office/drawing/2014/main" id="{AFF6AD53-9C59-449D-A129-1064F1B2E52B}"/>
              </a:ext>
            </a:extLst>
          </p:cNvPr>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rot="10800000">
            <a:off x="10124698" y="3986046"/>
            <a:ext cx="2105384" cy="3085974"/>
          </a:xfrm>
          <a:prstGeom prst="rect">
            <a:avLst/>
          </a:prstGeom>
        </p:spPr>
      </p:pic>
    </p:spTree>
    <p:extLst>
      <p:ext uri="{BB962C8B-B14F-4D97-AF65-F5344CB8AC3E}">
        <p14:creationId xmlns:p14="http://schemas.microsoft.com/office/powerpoint/2010/main" val="20404764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CE70B34-4932-4B59-894A-20A3B05CBDF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1" name="Picture 10">
            <a:extLst>
              <a:ext uri="{FF2B5EF4-FFF2-40B4-BE49-F238E27FC236}">
                <a16:creationId xmlns:a16="http://schemas.microsoft.com/office/drawing/2014/main" id="{7263E984-D872-4F12-A800-139CAFE100DD}"/>
              </a:ext>
            </a:extLst>
          </p:cNvPr>
          <p:cNvPicPr>
            <a:picLocks noChangeAspect="1"/>
          </p:cNvPicPr>
          <p:nvPr/>
        </p:nvPicPr>
        <p:blipFill rotWithShape="1">
          <a:blip r:embed="rId3">
            <a:extLst>
              <a:ext uri="{28A0092B-C50C-407E-A947-70E740481C1C}">
                <a14:useLocalDpi xmlns:a14="http://schemas.microsoft.com/office/drawing/2010/main" val="0"/>
              </a:ext>
            </a:extLst>
          </a:blip>
          <a:srcRect t="5495" b="10131"/>
          <a:stretch/>
        </p:blipFill>
        <p:spPr>
          <a:xfrm>
            <a:off x="-1" y="1"/>
            <a:ext cx="12191999" cy="6858000"/>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COSMETICS &amp; </a:t>
            </a:r>
            <a:r>
              <a:rPr lang="de-DE" sz="5000" spc="-150" dirty="0">
                <a:solidFill>
                  <a:schemeClr val="bg1"/>
                </a:solidFill>
                <a:latin typeface="Futura Bk BT" panose="020B0502020204020303" pitchFamily="34" charset="0"/>
              </a:rPr>
              <a:t>PERSONAL CARE</a:t>
            </a:r>
          </a:p>
          <a:p>
            <a:endParaRPr lang="de-DE" sz="5000" spc="-150" dirty="0">
              <a:solidFill>
                <a:schemeClr val="bg1"/>
              </a:solidFill>
              <a:latin typeface="Futura Bk BT" panose="020B0502020204020303" pitchFamily="34" charset="0"/>
            </a:endParaRPr>
          </a:p>
          <a:p>
            <a:r>
              <a:rPr lang="en-IN" sz="2200" dirty="0"/>
              <a:t>CONNECTING BEAUTY &amp; SUSTAINABILITY</a:t>
            </a:r>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2" name="object 21">
            <a:hlinkClick r:id="rId6" action="ppaction://hlinksldjump"/>
            <a:extLst>
              <a:ext uri="{FF2B5EF4-FFF2-40B4-BE49-F238E27FC236}">
                <a16:creationId xmlns:a16="http://schemas.microsoft.com/office/drawing/2014/main" id="{5689E3D6-EB08-4CDE-AFD1-AE814067DB04}"/>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4" name="Group 13">
            <a:extLst>
              <a:ext uri="{FF2B5EF4-FFF2-40B4-BE49-F238E27FC236}">
                <a16:creationId xmlns:a16="http://schemas.microsoft.com/office/drawing/2014/main" id="{023DC697-13C8-4957-B683-4DA6FB8C5AE4}"/>
              </a:ext>
            </a:extLst>
          </p:cNvPr>
          <p:cNvGrpSpPr/>
          <p:nvPr/>
        </p:nvGrpSpPr>
        <p:grpSpPr>
          <a:xfrm>
            <a:off x="11069815" y="0"/>
            <a:ext cx="736181" cy="614143"/>
            <a:chOff x="11069815" y="0"/>
            <a:chExt cx="736181" cy="614143"/>
          </a:xfrm>
        </p:grpSpPr>
        <p:sp>
          <p:nvSpPr>
            <p:cNvPr id="15" name="object 14">
              <a:extLst>
                <a:ext uri="{FF2B5EF4-FFF2-40B4-BE49-F238E27FC236}">
                  <a16:creationId xmlns:a16="http://schemas.microsoft.com/office/drawing/2014/main" id="{75F8EFA7-2073-48C8-A433-D5831F674F70}"/>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6" name="object 15">
              <a:extLst>
                <a:ext uri="{FF2B5EF4-FFF2-40B4-BE49-F238E27FC236}">
                  <a16:creationId xmlns:a16="http://schemas.microsoft.com/office/drawing/2014/main" id="{A5BCCC04-AF60-4BA8-8EEB-EAB24A5F7A26}"/>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7" name="object 21">
              <a:hlinkClick r:id="rId7" action="ppaction://hlinksldjump"/>
              <a:extLst>
                <a:ext uri="{FF2B5EF4-FFF2-40B4-BE49-F238E27FC236}">
                  <a16:creationId xmlns:a16="http://schemas.microsoft.com/office/drawing/2014/main" id="{BD57A812-8D38-4740-9636-A654465705D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226052601"/>
      </p:ext>
    </p:extLst>
  </p:cSld>
  <p:clrMapOvr>
    <a:masterClrMapping/>
  </p:clrMapOvr>
</p:sld>
</file>

<file path=ppt/slides/slide16.xml><?xml version="1.0" encoding="utf-8"?>
<p:sld xmlns:a16="http://schemas.microsoft.com/office/drawing/2014/main" xmlns:p14="http://schemas.microsoft.com/office/powerpoint/2010/main" xmlns:a14="http://schemas.microsoft.com/office/drawing/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28865E2-A782-4647-B845-3086CC796C2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spc="-150" dirty="0">
                <a:solidFill>
                  <a:srgbClr val="91CFF0"/>
                </a:solidFill>
                <a:latin typeface="Futura Bk BT" panose="020B0502020204020303" pitchFamily="34" charset="0"/>
              </a:rPr>
              <a:t>COSMETICS &amp; </a:t>
            </a:r>
          </a:p>
          <a:p>
            <a:r>
              <a:rPr lang="de-DE" sz="5000" spc="-150" dirty="0">
                <a:solidFill>
                  <a:schemeClr val="bg1"/>
                </a:solidFill>
                <a:latin typeface="Futura Bk BT" panose="020B0502020204020303" pitchFamily="34" charset="0"/>
              </a:rPr>
              <a:t>PERSONAL CARE</a:t>
            </a:r>
            <a:endParaRPr lang="en-IN" sz="5000" dirty="0"/>
          </a:p>
        </p:txBody>
      </p:sp>
      <p:graphicFrame>
        <p:nvGraphicFramePr>
          <p:cNvPr id="114" name="Table 114">
            <a:extLst>
              <a:ext uri="{FF2B5EF4-FFF2-40B4-BE49-F238E27FC236}">
                <a16:creationId xmlns:a16="http://schemas.microsoft.com/office/drawing/2014/main" id="{DCDEA08E-5E0A-4EFC-9D6E-C02F80B771AA}"/>
              </a:ext>
            </a:extLst>
          </p:cNvPr>
          <p:cNvGraphicFramePr>
            <a:graphicFrameLocks noGrp="1"/>
          </p:cNvGraphicFramePr>
          <p:nvPr/>
        </p:nvGraphicFramePr>
        <p:xfrm>
          <a:off x="1814347" y="2061430"/>
          <a:ext cx="4241139" cy="4338178"/>
        </p:xfrm>
        <a:graphic>
          <a:graphicData uri="http://schemas.openxmlformats.org/drawingml/2006/table">
            <a:tbl>
              <a:tblPr firstRow="1" bandRow="1">
                <a:tableStyleId>{5C22544A-7EE6-4342-B048-85BDC9FD1C3A}</a:tableStyleId>
              </a:tblPr>
              <a:tblGrid>
                <a:gridCol w="3930845">
                  <a:extLst>
                    <a:ext uri="{9D8B030D-6E8A-4147-A177-3AD203B41FA5}">
                      <a16:colId xmlns:a16="http://schemas.microsoft.com/office/drawing/2014/main" val="27093299"/>
                    </a:ext>
                  </a:extLst>
                </a:gridCol>
                <a:gridCol w="310294">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Baby Care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Bar Soaps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Fragrance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Hair Care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Liquid Soaps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Make-Up</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Oral Care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Perfume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Preservatives</a:t>
                      </a:r>
                      <a:endParaRPr lang="de-DE" sz="1600" dirty="0">
                        <a:latin typeface="Futura-Light" panose="020B0400000000000000" pitchFamily="34" charset="0"/>
                        <a:cs typeface="Verdana"/>
                      </a:endParaRP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pSp>
        <p:nvGrpSpPr>
          <p:cNvPr id="3" name="Group 2">
            <a:extLst>
              <a:ext uri="{FF2B5EF4-FFF2-40B4-BE49-F238E27FC236}">
                <a16:creationId xmlns:a16="http://schemas.microsoft.com/office/drawing/2014/main" id="{55C13074-248E-4F53-BE6F-09C60C25EFC7}"/>
              </a:ext>
            </a:extLst>
          </p:cNvPr>
          <p:cNvGrpSpPr/>
          <p:nvPr/>
        </p:nvGrpSpPr>
        <p:grpSpPr>
          <a:xfrm>
            <a:off x="11069815" y="0"/>
            <a:ext cx="736181" cy="614143"/>
            <a:chOff x="11069815" y="0"/>
            <a:chExt cx="736181" cy="614143"/>
          </a:xfrm>
        </p:grpSpPr>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4" name="object 21">
              <a:hlinkClick r:id="rId4" action="ppaction://hlinksldjump"/>
              <a:extLst>
                <a:ext uri="{FF2B5EF4-FFF2-40B4-BE49-F238E27FC236}">
                  <a16:creationId xmlns:a16="http://schemas.microsoft.com/office/drawing/2014/main" id="{3BF61946-9EA8-4874-AF4C-49B28860EAF2}"/>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581607281"/>
      </p:ext>
    </p:extLst>
  </p:cSld>
  <p:clrMapOvr>
    <a:masterClrMapping/>
  </p:clrMapOvr>
</p:sld>
</file>

<file path=ppt/slides/slide17.xml><?xml version="1.0" encoding="utf-8"?>
<p:sld xmlns:a16="http://schemas.microsoft.com/office/drawing/2014/main" xmlns:p14="http://schemas.microsoft.com/office/powerpoint/2010/main" xmlns:a14="http://schemas.microsoft.com/office/drawing/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28865E2-A782-4647-B845-3086CC796C2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spc="-150" dirty="0">
                <a:solidFill>
                  <a:srgbClr val="91CFF0"/>
                </a:solidFill>
                <a:latin typeface="Futura Bk BT" panose="020B0502020204020303" pitchFamily="34" charset="0"/>
              </a:rPr>
              <a:t>COSMETICS &amp; </a:t>
            </a:r>
          </a:p>
          <a:p>
            <a:r>
              <a:rPr lang="de-DE" sz="5000" spc="-150" dirty="0">
                <a:solidFill>
                  <a:schemeClr val="bg1"/>
                </a:solidFill>
                <a:latin typeface="Futura Bk BT" panose="020B0502020204020303" pitchFamily="34" charset="0"/>
              </a:rPr>
              <a:t>PERSONAL CARE</a:t>
            </a:r>
            <a:endParaRPr lang="en-IN" sz="5000" dirty="0"/>
          </a:p>
        </p:txBody>
      </p:sp>
      <p:graphicFrame>
        <p:nvGraphicFramePr>
          <p:cNvPr id="114" name="Table 114">
            <a:extLst>
              <a:ext uri="{FF2B5EF4-FFF2-40B4-BE49-F238E27FC236}">
                <a16:creationId xmlns:a16="http://schemas.microsoft.com/office/drawing/2014/main" id="{48C573E3-8356-4566-91BC-AF50443800F3}"/>
              </a:ext>
            </a:extLst>
          </p:cNvPr>
          <p:cNvGraphicFramePr>
            <a:graphicFrameLocks noGrp="1"/>
          </p:cNvGraphicFramePr>
          <p:nvPr/>
        </p:nvGraphicFramePr>
        <p:xfrm>
          <a:off x="1814347" y="2061430"/>
          <a:ext cx="4241139" cy="4338178"/>
        </p:xfrm>
        <a:graphic>
          <a:graphicData uri="http://schemas.openxmlformats.org/drawingml/2006/table">
            <a:tbl>
              <a:tblPr firstRow="1" bandRow="1">
                <a:tableStyleId>{5C22544A-7EE6-4342-B048-85BDC9FD1C3A}</a:tableStyleId>
              </a:tblPr>
              <a:tblGrid>
                <a:gridCol w="3930845">
                  <a:extLst>
                    <a:ext uri="{9D8B030D-6E8A-4147-A177-3AD203B41FA5}">
                      <a16:colId xmlns:a16="http://schemas.microsoft.com/office/drawing/2014/main" val="27093299"/>
                    </a:ext>
                  </a:extLst>
                </a:gridCol>
                <a:gridCol w="310294">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Quaternary Ammonium Compounds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Skin Care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Solvents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Sun Care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Toiletries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Others</a:t>
                      </a:r>
                      <a:endParaRPr lang="de-DE" sz="1600" dirty="0">
                        <a:latin typeface="Futura-Light" panose="020B0400000000000000" pitchFamily="34" charset="0"/>
                        <a:cs typeface="Verdana"/>
                      </a:endParaRP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pSp>
        <p:nvGrpSpPr>
          <p:cNvPr id="3" name="Group 2">
            <a:extLst>
              <a:ext uri="{FF2B5EF4-FFF2-40B4-BE49-F238E27FC236}">
                <a16:creationId xmlns:a16="http://schemas.microsoft.com/office/drawing/2014/main" id="{55C13074-248E-4F53-BE6F-09C60C25EFC7}"/>
              </a:ext>
            </a:extLst>
          </p:cNvPr>
          <p:cNvGrpSpPr/>
          <p:nvPr/>
        </p:nvGrpSpPr>
        <p:grpSpPr>
          <a:xfrm>
            <a:off x="11069815" y="0"/>
            <a:ext cx="736181" cy="614143"/>
            <a:chOff x="11069815" y="0"/>
            <a:chExt cx="736181" cy="614143"/>
          </a:xfrm>
        </p:grpSpPr>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4" name="object 21">
              <a:hlinkClick r:id="rId4" action="ppaction://hlinksldjump"/>
              <a:extLst>
                <a:ext uri="{FF2B5EF4-FFF2-40B4-BE49-F238E27FC236}">
                  <a16:creationId xmlns:a16="http://schemas.microsoft.com/office/drawing/2014/main" id="{3BF61946-9EA8-4874-AF4C-49B28860EAF2}"/>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5816072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73E1415-E405-4433-AFE6-21B259C8BBFB}"/>
              </a:ext>
            </a:extLst>
          </p:cNvPr>
          <p:cNvPicPr>
            <a:picLocks noChangeAspect="1"/>
          </p:cNvPicPr>
          <p:nvPr/>
        </p:nvPicPr>
        <p:blipFill rotWithShape="1">
          <a:blip r:embed="rId2">
            <a:extLst>
              <a:ext uri="{28A0092B-C50C-407E-A947-70E740481C1C}">
                <a14:useLocalDpi xmlns:a14="http://schemas.microsoft.com/office/drawing/2010/main" val="0"/>
              </a:ext>
            </a:extLst>
          </a:blip>
          <a:srcRect l="8818" r="10156"/>
          <a:stretch/>
        </p:blipFill>
        <p:spPr>
          <a:xfrm>
            <a:off x="-9617" y="-11304"/>
            <a:ext cx="12201617" cy="6868871"/>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HOUSEHOLD &amp; INDUSTRIAL </a:t>
            </a:r>
            <a:r>
              <a:rPr lang="de-DE" sz="5000" spc="-150" dirty="0">
                <a:solidFill>
                  <a:schemeClr val="bg1"/>
                </a:solidFill>
                <a:latin typeface="Futura Bk BT" panose="020B0502020204020303" pitchFamily="34" charset="0"/>
              </a:rPr>
              <a:t>CARE</a:t>
            </a:r>
            <a:endParaRPr lang="en-IN" sz="5000" dirty="0"/>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1" name="object 21">
            <a:hlinkClick r:id="rId5" action="ppaction://hlinksldjump"/>
            <a:extLst>
              <a:ext uri="{FF2B5EF4-FFF2-40B4-BE49-F238E27FC236}">
                <a16:creationId xmlns:a16="http://schemas.microsoft.com/office/drawing/2014/main" id="{351441C1-2BE9-4B17-B7CC-C359B76B2EB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2" name="Group 11">
            <a:extLst>
              <a:ext uri="{FF2B5EF4-FFF2-40B4-BE49-F238E27FC236}">
                <a16:creationId xmlns:a16="http://schemas.microsoft.com/office/drawing/2014/main" id="{1EF3BC98-0E95-476C-A8A2-FCE31DB2FBE0}"/>
              </a:ext>
            </a:extLst>
          </p:cNvPr>
          <p:cNvGrpSpPr/>
          <p:nvPr/>
        </p:nvGrpSpPr>
        <p:grpSpPr>
          <a:xfrm>
            <a:off x="11069815" y="0"/>
            <a:ext cx="736181" cy="614143"/>
            <a:chOff x="11069815" y="0"/>
            <a:chExt cx="736181" cy="614143"/>
          </a:xfrm>
        </p:grpSpPr>
        <p:sp>
          <p:nvSpPr>
            <p:cNvPr id="13" name="object 14">
              <a:extLst>
                <a:ext uri="{FF2B5EF4-FFF2-40B4-BE49-F238E27FC236}">
                  <a16:creationId xmlns:a16="http://schemas.microsoft.com/office/drawing/2014/main" id="{279A6A76-A071-4B05-BC47-B8A268BEAD22}"/>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4" name="object 15">
              <a:extLst>
                <a:ext uri="{FF2B5EF4-FFF2-40B4-BE49-F238E27FC236}">
                  <a16:creationId xmlns:a16="http://schemas.microsoft.com/office/drawing/2014/main" id="{825AC5E0-6624-43C0-998A-7A7071743AF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5" name="object 21">
              <a:hlinkClick r:id="rId6" action="ppaction://hlinksldjump"/>
              <a:extLst>
                <a:ext uri="{FF2B5EF4-FFF2-40B4-BE49-F238E27FC236}">
                  <a16:creationId xmlns:a16="http://schemas.microsoft.com/office/drawing/2014/main" id="{CDF631A8-CFC8-4609-BF96-CFDE35F4B544}"/>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14210370"/>
      </p:ext>
    </p:extLst>
  </p:cSld>
  <p:clrMapOvr>
    <a:masterClrMapping/>
  </p:clrMapOvr>
</p:sld>
</file>

<file path=ppt/slides/slide19.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81100E8-13FF-44B9-BF97-272AD3C98B6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26"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bIns="45720" rtlCol="0" anchor="t"/>
          <a:lstStyle/>
          <a:p>
            <a:r>
              <a:rPr lang="de-DE" sz="5000" spc="-150" dirty="0">
                <a:solidFill>
                  <a:srgbClr val="91CFF0"/>
                </a:solidFill>
                <a:latin typeface="Futura Bk BT" panose="020B0502020204020303" pitchFamily="34" charset="0"/>
              </a:rPr>
              <a:t>HOUSEHOLD &amp; INDUSTRIAL </a:t>
            </a:r>
            <a:r>
              <a:rPr lang="de-DE" sz="5000" spc="-150" dirty="0">
                <a:solidFill>
                  <a:schemeClr val="bg1"/>
                </a:solidFill>
                <a:latin typeface="Futura Bk BT" panose="020B0502020204020303" pitchFamily="34" charset="0"/>
              </a:rPr>
              <a:t>CARE</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a:rPr>
              <a:t>Products &amp; </a:t>
            </a:r>
            <a:r>
              <a:rPr lang="de-DE" sz="2800" spc="-150" dirty="0" err="1">
                <a:solidFill>
                  <a:schemeClr val="bg1"/>
                </a:solidFill>
                <a:latin typeface="Futura Bk BT"/>
              </a:rPr>
              <a:t>Product</a:t>
            </a:r>
            <a:r>
              <a:rPr lang="de-DE" sz="2800" spc="-150" dirty="0">
                <a:solidFill>
                  <a:schemeClr val="bg1"/>
                </a:solidFill>
                <a:latin typeface="Futura Bk BT"/>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Alkyl Polyglucosides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21" name="Rectangle 21">
            <a:hlinkClick r:id="rId11" action="ppaction://hlinksldjump"/>
            <a:extLst>
              <a:ext uri="{FF2B5EF4-FFF2-40B4-BE49-F238E27FC236}">
                <a16:creationId xmlns:a16="http://schemas.microsoft.com/office/drawing/2014/main" id="{59BBE682-EE4B-4A77-A576-18385C626B0D}"/>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22" name="Rectangle 22">
            <a:hlinkClick r:id="rId12" action="ppaction://hlinksldjump"/>
            <a:extLst>
              <a:ext uri="{FF2B5EF4-FFF2-40B4-BE49-F238E27FC236}">
                <a16:creationId xmlns:a16="http://schemas.microsoft.com/office/drawing/2014/main" id="{0D9FEFBE-4C95-4A1D-BD68-D760C038CFBD}"/>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23" name="Rectangle 23">
            <a:hlinkClick r:id="rId13" action="ppaction://hlinksldjump"/>
            <a:extLst>
              <a:ext uri="{FF2B5EF4-FFF2-40B4-BE49-F238E27FC236}">
                <a16:creationId xmlns:a16="http://schemas.microsoft.com/office/drawing/2014/main" id="{56EDEF96-287E-4BFC-B43F-F943DD029194}"/>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24" name="Rectangle 24">
            <a:hlinkClick r:id="rId14" action="ppaction://hlinksldjump"/>
            <a:extLst>
              <a:ext uri="{FF2B5EF4-FFF2-40B4-BE49-F238E27FC236}">
                <a16:creationId xmlns:a16="http://schemas.microsoft.com/office/drawing/2014/main" id="{913F743F-16AF-41AE-9F4E-5A5A9D0701C6}"/>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25" name="Rectangle 25">
            <a:hlinkClick r:id="rId15" action="ppaction://hlinksldjump"/>
            <a:extLst>
              <a:ext uri="{FF2B5EF4-FFF2-40B4-BE49-F238E27FC236}">
                <a16:creationId xmlns:a16="http://schemas.microsoft.com/office/drawing/2014/main" id="{0EFAC719-0C2B-4F6B-A936-0111544FFC15}"/>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26" name="Rectangle 26">
            <a:hlinkClick r:id="rId16" action="ppaction://hlinksldjump"/>
            <a:extLst>
              <a:ext uri="{FF2B5EF4-FFF2-40B4-BE49-F238E27FC236}">
                <a16:creationId xmlns:a16="http://schemas.microsoft.com/office/drawing/2014/main" id="{6A8C9FBF-5AB0-4762-8E0B-04067CD2CE0C}"/>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27" name="Rectangle 27">
            <a:hlinkClick r:id="rId17" action="ppaction://hlinksldjump"/>
            <a:extLst>
              <a:ext uri="{FF2B5EF4-FFF2-40B4-BE49-F238E27FC236}">
                <a16:creationId xmlns:a16="http://schemas.microsoft.com/office/drawing/2014/main" id="{95F56AAA-4234-44BF-A198-308D7D264E27}"/>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8" name="object 14">
            <a:extLst>
              <a:ext uri="{FF2B5EF4-FFF2-40B4-BE49-F238E27FC236}">
                <a16:creationId xmlns:a16="http://schemas.microsoft.com/office/drawing/2014/main" id="{499F27EB-6A9C-411A-8A7C-0E44F146558C}"/>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800A15C5-4E0A-4B8F-B23A-DD5D4745BE9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4" name="object 21">
            <a:hlinkClick r:id="rId9" action="ppaction://hlinksldjump"/>
            <a:extLst>
              <a:ext uri="{FF2B5EF4-FFF2-40B4-BE49-F238E27FC236}">
                <a16:creationId xmlns:a16="http://schemas.microsoft.com/office/drawing/2014/main" id="{A8E2F62C-ACE7-4F78-85AD-1850416A96CA}"/>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5" name="Group 14">
            <a:extLst>
              <a:ext uri="{FF2B5EF4-FFF2-40B4-BE49-F238E27FC236}">
                <a16:creationId xmlns:a16="http://schemas.microsoft.com/office/drawing/2014/main" id="{6E872A59-ABFE-412D-83C1-2617364D947C}"/>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5BCE02DA-7450-4ADD-87FF-BE54ABEB2586}"/>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E70DFD78-EC37-4D72-881D-D7193EEDE04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object 21">
              <a:hlinkClick r:id="rId10" action="ppaction://hlinksldjump"/>
              <a:extLst>
                <a:ext uri="{FF2B5EF4-FFF2-40B4-BE49-F238E27FC236}">
                  <a16:creationId xmlns:a16="http://schemas.microsoft.com/office/drawing/2014/main" id="{C6C6C81D-E9CE-4BC2-BDE1-B9B78569F1B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2521468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6">
            <a:extLst>
              <a:ext uri="{FF2B5EF4-FFF2-40B4-BE49-F238E27FC236}">
                <a16:creationId xmlns:a16="http://schemas.microsoft.com/office/drawing/2014/main" id="{1382AB3E-D7C2-4A13-A79C-74CE09B9770C}"/>
              </a:ext>
            </a:extLst>
          </p:cNvPr>
          <p:cNvPicPr>
            <a:picLocks noChangeAspect="1"/>
          </p:cNvPicPr>
          <p:nvPr/>
        </p:nvPicPr>
        <p:blipFill rotWithShape="1">
          <a:blip r:embed="rId2">
            <a:extLst>
              <a:ext uri="{28A0092B-C50C-407E-A947-70E740481C1C}">
                <a14:useLocalDpi xmlns:a14="http://schemas.microsoft.com/office/drawing/2010/main" val="0"/>
              </a:ext>
            </a:extLst>
          </a:blip>
          <a:srcRect l="15508"/>
          <a:stretch/>
        </p:blipFill>
        <p:spPr>
          <a:xfrm>
            <a:off x="0" y="0"/>
            <a:ext cx="8698015" cy="6821326"/>
          </a:xfrm>
          <a:prstGeom prst="rect">
            <a:avLst/>
          </a:prstGeom>
        </p:spPr>
      </p:pic>
      <p:pic>
        <p:nvPicPr>
          <p:cNvPr id="3" name="Picture 2">
            <a:extLst>
              <a:ext uri="{FF2B5EF4-FFF2-40B4-BE49-F238E27FC236}">
                <a16:creationId xmlns:a16="http://schemas.microsoft.com/office/drawing/2014/main" id="{2A5B7552-C0A7-4C76-ABC6-93E848B69998}"/>
              </a:ext>
            </a:extLst>
          </p:cNvPr>
          <p:cNvPicPr>
            <a:picLocks noChangeAspect="1"/>
          </p:cNvPicPr>
          <p:nvPr/>
        </p:nvPicPr>
        <p:blipFill rotWithShape="1">
          <a:blip r:embed="rId3">
            <a:extLst>
              <a:ext uri="{28A0092B-C50C-407E-A947-70E740481C1C}">
                <a14:useLocalDpi xmlns:a14="http://schemas.microsoft.com/office/drawing/2010/main" val="0"/>
              </a:ext>
            </a:extLst>
          </a:blip>
          <a:srcRect l="21781"/>
          <a:stretch/>
        </p:blipFill>
        <p:spPr>
          <a:xfrm>
            <a:off x="2655518" y="0"/>
            <a:ext cx="9536482" cy="6858000"/>
          </a:xfrm>
          <a:prstGeom prst="rect">
            <a:avLst/>
          </a:prstGeom>
        </p:spPr>
      </p:pic>
      <p:sp>
        <p:nvSpPr>
          <p:cNvPr id="12" name="Rectangle: Rounded Corners 11">
            <a:extLst>
              <a:ext uri="{FF2B5EF4-FFF2-40B4-BE49-F238E27FC236}">
                <a16:creationId xmlns:a16="http://schemas.microsoft.com/office/drawing/2014/main" id="{61077D44-3286-4611-B027-AEEF1EEEBE03}"/>
              </a:ext>
            </a:extLst>
          </p:cNvPr>
          <p:cNvSpPr/>
          <p:nvPr/>
        </p:nvSpPr>
        <p:spPr>
          <a:xfrm>
            <a:off x="3880287" y="169560"/>
            <a:ext cx="2324464" cy="435657"/>
          </a:xfrm>
          <a:prstGeom prst="roundRect">
            <a:avLst/>
          </a:prstGeom>
          <a:solidFill>
            <a:srgbClr val="11426C"/>
          </a:solidFill>
          <a:ln>
            <a:noFill/>
          </a:ln>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r>
              <a:rPr lang="en-US" dirty="0">
                <a:solidFill>
                  <a:schemeClr val="bg1"/>
                </a:solidFill>
                <a:latin typeface="Futura Bk BT" panose="020B0502020204020303" pitchFamily="34" charset="0"/>
              </a:rPr>
              <a:t>Introduction</a:t>
            </a:r>
            <a:endParaRPr lang="en-IN" dirty="0">
              <a:solidFill>
                <a:schemeClr val="bg1"/>
              </a:solidFill>
              <a:latin typeface="Futura Bk BT" panose="020B0502020204020303" pitchFamily="34" charset="0"/>
            </a:endParaRPr>
          </a:p>
        </p:txBody>
      </p:sp>
      <p:sp>
        <p:nvSpPr>
          <p:cNvPr id="13" name="Rectangle: Rounded Corners 12">
            <a:hlinkClick r:id="rId4" action="ppaction://hlinksldjump"/>
            <a:extLst>
              <a:ext uri="{FF2B5EF4-FFF2-40B4-BE49-F238E27FC236}">
                <a16:creationId xmlns:a16="http://schemas.microsoft.com/office/drawing/2014/main" id="{66DCE31E-E7B6-4D32-8B01-53A8F08976F6}"/>
              </a:ext>
            </a:extLst>
          </p:cNvPr>
          <p:cNvSpPr/>
          <p:nvPr/>
        </p:nvSpPr>
        <p:spPr>
          <a:xfrm>
            <a:off x="4355248" y="1172936"/>
            <a:ext cx="2444585" cy="431897"/>
          </a:xfrm>
          <a:prstGeom prst="roundRect">
            <a:avLst/>
          </a:prstGeom>
          <a:solidFill>
            <a:srgbClr val="19517C"/>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0" rtlCol="0" anchor="ctr"/>
          <a:lstStyle/>
          <a:p>
            <a:r>
              <a:rPr lang="en-US" dirty="0">
                <a:latin typeface="Futura Bk BT" panose="020B0502020204020303" pitchFamily="34" charset="0"/>
              </a:rPr>
              <a:t>Key Figures</a:t>
            </a:r>
            <a:endParaRPr lang="en-IN" dirty="0">
              <a:latin typeface="Futura Bk BT" panose="020B0502020204020303" pitchFamily="34" charset="0"/>
            </a:endParaRPr>
          </a:p>
        </p:txBody>
      </p:sp>
      <p:sp>
        <p:nvSpPr>
          <p:cNvPr id="14" name="Rectangle: Rounded Corners 13">
            <a:hlinkClick r:id="rId5" action="ppaction://hlinksldjump"/>
            <a:extLst>
              <a:ext uri="{FF2B5EF4-FFF2-40B4-BE49-F238E27FC236}">
                <a16:creationId xmlns:a16="http://schemas.microsoft.com/office/drawing/2014/main" id="{79BFA4E3-9A29-4500-B394-F7F96EF31B0E}"/>
              </a:ext>
            </a:extLst>
          </p:cNvPr>
          <p:cNvSpPr/>
          <p:nvPr/>
        </p:nvSpPr>
        <p:spPr>
          <a:xfrm>
            <a:off x="4317081" y="1716878"/>
            <a:ext cx="2780527" cy="428787"/>
          </a:xfrm>
          <a:prstGeom prst="roundRect">
            <a:avLst/>
          </a:prstGeom>
          <a:solidFill>
            <a:srgbClr val="236691"/>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0" rtlCol="0" anchor="ctr"/>
          <a:lstStyle/>
          <a:p>
            <a:r>
              <a:rPr lang="en-US" dirty="0">
                <a:latin typeface="Futura Bk BT" panose="020B0502020204020303" pitchFamily="34" charset="0"/>
              </a:rPr>
              <a:t>Global Operations</a:t>
            </a:r>
            <a:endParaRPr lang="en-IN" dirty="0">
              <a:latin typeface="Futura Bk BT" panose="020B0502020204020303" pitchFamily="34" charset="0"/>
            </a:endParaRPr>
          </a:p>
        </p:txBody>
      </p:sp>
      <p:sp>
        <p:nvSpPr>
          <p:cNvPr id="17" name="Rectangle: Rounded Corners 16">
            <a:hlinkClick r:id="rId6" action="ppaction://hlinksldjump"/>
            <a:extLst>
              <a:ext uri="{FF2B5EF4-FFF2-40B4-BE49-F238E27FC236}">
                <a16:creationId xmlns:a16="http://schemas.microsoft.com/office/drawing/2014/main" id="{DB0F6ABC-3D99-4D54-9A12-A6C786E640AA}"/>
              </a:ext>
            </a:extLst>
          </p:cNvPr>
          <p:cNvSpPr/>
          <p:nvPr/>
        </p:nvSpPr>
        <p:spPr>
          <a:xfrm>
            <a:off x="4620608" y="3333765"/>
            <a:ext cx="3195814" cy="428787"/>
          </a:xfrm>
          <a:prstGeom prst="roundRect">
            <a:avLst/>
          </a:prstGeom>
          <a:solidFill>
            <a:srgbClr val="3A90BE"/>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0" rtlCol="0" anchor="ctr"/>
          <a:lstStyle/>
          <a:p>
            <a:r>
              <a:rPr lang="en-US" dirty="0">
                <a:latin typeface="Futura Bk BT" panose="020B0502020204020303"/>
              </a:rPr>
              <a:t>Business Strategy</a:t>
            </a:r>
            <a:endParaRPr lang="en-IN" dirty="0">
              <a:latin typeface="Futura Bk BT" panose="020B0502020204020303"/>
            </a:endParaRPr>
          </a:p>
        </p:txBody>
      </p:sp>
      <p:sp>
        <p:nvSpPr>
          <p:cNvPr id="19" name="Rectangle: Rounded Corners 18">
            <a:hlinkClick r:id="rId7" action="ppaction://hlinksldjump"/>
            <a:extLst>
              <a:ext uri="{FF2B5EF4-FFF2-40B4-BE49-F238E27FC236}">
                <a16:creationId xmlns:a16="http://schemas.microsoft.com/office/drawing/2014/main" id="{966FBCF9-D57E-4847-B3B9-07C2F98B162E}"/>
              </a:ext>
            </a:extLst>
          </p:cNvPr>
          <p:cNvSpPr/>
          <p:nvPr/>
        </p:nvSpPr>
        <p:spPr>
          <a:xfrm>
            <a:off x="4839251" y="3869105"/>
            <a:ext cx="3195814" cy="428787"/>
          </a:xfrm>
          <a:prstGeom prst="roundRect">
            <a:avLst/>
          </a:prstGeom>
          <a:solidFill>
            <a:srgbClr val="419ECC"/>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0" rtlCol="0" anchor="ctr"/>
          <a:lstStyle/>
          <a:p>
            <a:r>
              <a:rPr lang="en-US" dirty="0">
                <a:latin typeface="Futura Bk BT" panose="020B0502020204020303"/>
              </a:rPr>
              <a:t>Service Portfolio</a:t>
            </a:r>
            <a:endParaRPr lang="en-IN" dirty="0">
              <a:latin typeface="Futura Bk BT" panose="020B0502020204020303"/>
            </a:endParaRPr>
          </a:p>
        </p:txBody>
      </p:sp>
      <p:sp>
        <p:nvSpPr>
          <p:cNvPr id="21" name="Rectangle: Rounded Corners 20">
            <a:hlinkClick r:id="rId8" action="ppaction://hlinksldjump"/>
            <a:extLst>
              <a:ext uri="{FF2B5EF4-FFF2-40B4-BE49-F238E27FC236}">
                <a16:creationId xmlns:a16="http://schemas.microsoft.com/office/drawing/2014/main" id="{E88DC456-7842-4FBD-9DDB-5A77C0C7B5D5}"/>
              </a:ext>
            </a:extLst>
          </p:cNvPr>
          <p:cNvSpPr/>
          <p:nvPr/>
        </p:nvSpPr>
        <p:spPr>
          <a:xfrm>
            <a:off x="4927921" y="4430365"/>
            <a:ext cx="3282061" cy="428788"/>
          </a:xfrm>
          <a:prstGeom prst="roundRect">
            <a:avLst/>
          </a:prstGeom>
          <a:solidFill>
            <a:srgbClr val="46A8D7"/>
          </a:solidFill>
          <a:ln>
            <a:noFill/>
          </a:ln>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r>
              <a:rPr lang="en-US" dirty="0">
                <a:latin typeface="Futura Bk BT" panose="020B0502020204020303" pitchFamily="34" charset="0"/>
              </a:rPr>
              <a:t>Production Sites</a:t>
            </a:r>
            <a:endParaRPr lang="en-IN" dirty="0">
              <a:latin typeface="Futura Bk BT" panose="020B0502020204020303" pitchFamily="34" charset="0"/>
            </a:endParaRPr>
          </a:p>
        </p:txBody>
      </p:sp>
      <p:sp>
        <p:nvSpPr>
          <p:cNvPr id="22" name="Rectangle: Rounded Corners 21">
            <a:hlinkClick r:id="rId9" action="ppaction://hlinksldjump"/>
            <a:extLst>
              <a:ext uri="{FF2B5EF4-FFF2-40B4-BE49-F238E27FC236}">
                <a16:creationId xmlns:a16="http://schemas.microsoft.com/office/drawing/2014/main" id="{B511E92B-4A12-4B1D-AF31-3C41F2848081}"/>
              </a:ext>
            </a:extLst>
          </p:cNvPr>
          <p:cNvSpPr/>
          <p:nvPr/>
        </p:nvSpPr>
        <p:spPr>
          <a:xfrm>
            <a:off x="4840782" y="4991628"/>
            <a:ext cx="3418362" cy="428789"/>
          </a:xfrm>
          <a:prstGeom prst="roundRect">
            <a:avLst/>
          </a:prstGeom>
          <a:solidFill>
            <a:srgbClr val="4AAFDF"/>
          </a:solidFill>
          <a:ln>
            <a:noFill/>
          </a:ln>
        </p:spPr>
        <p:style>
          <a:lnRef idx="2">
            <a:schemeClr val="accent1">
              <a:shade val="50000"/>
            </a:schemeClr>
          </a:lnRef>
          <a:fillRef idx="1">
            <a:schemeClr val="accent1"/>
          </a:fillRef>
          <a:effectRef idx="0">
            <a:schemeClr val="accent1"/>
          </a:effectRef>
          <a:fontRef idx="minor">
            <a:schemeClr val="lt1"/>
          </a:fontRef>
        </p:style>
        <p:txBody>
          <a:bodyPr lIns="684000" rtlCol="0" anchor="ctr"/>
          <a:lstStyle/>
          <a:p>
            <a:r>
              <a:rPr lang="en-US" dirty="0">
                <a:latin typeface="Futura Bk BT" panose="020B0502020204020303" pitchFamily="34" charset="0"/>
              </a:rPr>
              <a:t>Custom Manufacturing</a:t>
            </a:r>
            <a:endParaRPr lang="en-IN" dirty="0">
              <a:latin typeface="Futura Bk BT" panose="020B0502020204020303" pitchFamily="34" charset="0"/>
            </a:endParaRPr>
          </a:p>
        </p:txBody>
      </p:sp>
      <p:sp>
        <p:nvSpPr>
          <p:cNvPr id="23" name="Rectangle: Rounded Corners 22">
            <a:hlinkClick r:id="rId10" action="ppaction://hlinksldjump"/>
            <a:extLst>
              <a:ext uri="{FF2B5EF4-FFF2-40B4-BE49-F238E27FC236}">
                <a16:creationId xmlns:a16="http://schemas.microsoft.com/office/drawing/2014/main" id="{8FB6FD3B-CBE8-47F5-A0C4-4E9D11D225DF}"/>
              </a:ext>
            </a:extLst>
          </p:cNvPr>
          <p:cNvSpPr/>
          <p:nvPr/>
        </p:nvSpPr>
        <p:spPr>
          <a:xfrm>
            <a:off x="4900702" y="5536031"/>
            <a:ext cx="3358441" cy="428789"/>
          </a:xfrm>
          <a:prstGeom prst="roundRect">
            <a:avLst/>
          </a:prstGeom>
          <a:solidFill>
            <a:srgbClr val="4DB5E5"/>
          </a:solidFill>
          <a:ln>
            <a:noFill/>
          </a:ln>
        </p:spPr>
        <p:style>
          <a:lnRef idx="2">
            <a:schemeClr val="accent1">
              <a:shade val="50000"/>
            </a:schemeClr>
          </a:lnRef>
          <a:fillRef idx="1">
            <a:schemeClr val="accent1"/>
          </a:fillRef>
          <a:effectRef idx="0">
            <a:schemeClr val="accent1"/>
          </a:effectRef>
          <a:fontRef idx="minor">
            <a:schemeClr val="lt1"/>
          </a:fontRef>
        </p:style>
        <p:txBody>
          <a:bodyPr lIns="684000" rtlCol="0" anchor="ctr"/>
          <a:lstStyle/>
          <a:p>
            <a:r>
              <a:rPr lang="en-US" dirty="0">
                <a:latin typeface="Futura Bk BT" panose="020B0502020204020303" pitchFamily="34" charset="0"/>
              </a:rPr>
              <a:t>Industries</a:t>
            </a:r>
            <a:endParaRPr lang="en-IN" dirty="0">
              <a:latin typeface="Futura Bk BT" panose="020B0502020204020303" pitchFamily="34" charset="0"/>
            </a:endParaRPr>
          </a:p>
        </p:txBody>
      </p:sp>
      <p:sp>
        <p:nvSpPr>
          <p:cNvPr id="24" name="Rectangle: Rounded Corners 23">
            <a:hlinkClick r:id="rId11" action="ppaction://hlinksldjump"/>
            <a:extLst>
              <a:ext uri="{FF2B5EF4-FFF2-40B4-BE49-F238E27FC236}">
                <a16:creationId xmlns:a16="http://schemas.microsoft.com/office/drawing/2014/main" id="{C07FE589-605A-4834-9B80-7DC3C02FA887}"/>
              </a:ext>
            </a:extLst>
          </p:cNvPr>
          <p:cNvSpPr/>
          <p:nvPr/>
        </p:nvSpPr>
        <p:spPr>
          <a:xfrm>
            <a:off x="4977083" y="6085501"/>
            <a:ext cx="3195796" cy="428789"/>
          </a:xfrm>
          <a:prstGeom prst="roundRect">
            <a:avLst/>
          </a:prstGeom>
          <a:solidFill>
            <a:srgbClr val="4EB7E7"/>
          </a:solidFill>
          <a:ln>
            <a:noFill/>
          </a:ln>
        </p:spPr>
        <p:style>
          <a:lnRef idx="2">
            <a:schemeClr val="accent1">
              <a:shade val="50000"/>
            </a:schemeClr>
          </a:lnRef>
          <a:fillRef idx="1">
            <a:schemeClr val="accent1"/>
          </a:fillRef>
          <a:effectRef idx="0">
            <a:schemeClr val="accent1"/>
          </a:effectRef>
          <a:fontRef idx="minor">
            <a:schemeClr val="lt1"/>
          </a:fontRef>
        </p:style>
        <p:txBody>
          <a:bodyPr lIns="468000" rtlCol="0" anchor="ctr"/>
          <a:lstStyle/>
          <a:p>
            <a:r>
              <a:rPr lang="en-US" dirty="0">
                <a:latin typeface="Futura Bk BT" panose="020B0502020204020303" pitchFamily="34" charset="0"/>
              </a:rPr>
              <a:t>Contact Us</a:t>
            </a:r>
            <a:endParaRPr lang="en-IN" dirty="0">
              <a:latin typeface="Futura Bk BT" panose="020B0502020204020303" pitchFamily="34" charset="0"/>
            </a:endParaRPr>
          </a:p>
        </p:txBody>
      </p:sp>
      <p:sp>
        <p:nvSpPr>
          <p:cNvPr id="20" name="Textplatzhalter 23">
            <a:extLst>
              <a:ext uri="{FF2B5EF4-FFF2-40B4-BE49-F238E27FC236}">
                <a16:creationId xmlns:a16="http://schemas.microsoft.com/office/drawing/2014/main" id="{16A497E8-FB29-4543-A901-06EF79C731F4}"/>
              </a:ext>
            </a:extLst>
          </p:cNvPr>
          <p:cNvSpPr txBox="1">
            <a:spLocks noChangeAspect="1"/>
          </p:cNvSpPr>
          <p:nvPr/>
        </p:nvSpPr>
        <p:spPr>
          <a:xfrm>
            <a:off x="6798445" y="209843"/>
            <a:ext cx="5242579" cy="65139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4000" dirty="0">
                <a:solidFill>
                  <a:srgbClr val="3B3838"/>
                </a:solidFill>
                <a:latin typeface="Futura Bk BT" panose="020B0502020204020303" pitchFamily="34" charset="0"/>
              </a:rPr>
              <a:t>TABLE OF </a:t>
            </a:r>
            <a:r>
              <a:rPr lang="de-DE" sz="4000" dirty="0">
                <a:solidFill>
                  <a:srgbClr val="91CFF0"/>
                </a:solidFill>
                <a:latin typeface="Futura Bk BT" panose="020B0502020204020303" pitchFamily="34" charset="0"/>
              </a:rPr>
              <a:t>CONTENTS</a:t>
            </a:r>
          </a:p>
        </p:txBody>
      </p:sp>
      <p:sp>
        <p:nvSpPr>
          <p:cNvPr id="29" name="Rectangle: Rounded Corners 28">
            <a:hlinkClick r:id="rId12" action="ppaction://hlinksldjump"/>
            <a:extLst>
              <a:ext uri="{FF2B5EF4-FFF2-40B4-BE49-F238E27FC236}">
                <a16:creationId xmlns:a16="http://schemas.microsoft.com/office/drawing/2014/main" id="{B9E02BE5-002B-C07E-DB6E-4DAFC4BBB299}"/>
              </a:ext>
            </a:extLst>
          </p:cNvPr>
          <p:cNvSpPr/>
          <p:nvPr/>
        </p:nvSpPr>
        <p:spPr>
          <a:xfrm>
            <a:off x="4436252" y="2792991"/>
            <a:ext cx="3195814" cy="428787"/>
          </a:xfrm>
          <a:prstGeom prst="roundRect">
            <a:avLst/>
          </a:prstGeom>
          <a:solidFill>
            <a:srgbClr val="3A90BE"/>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0" tIns="45720" rIns="91440" bIns="45720" rtlCol="0" anchor="ctr"/>
          <a:lstStyle/>
          <a:p>
            <a:r>
              <a:rPr lang="en-US" dirty="0">
                <a:latin typeface="Futura Bk BT" panose="020B0502020204020303"/>
              </a:rPr>
              <a:t>Our Values</a:t>
            </a:r>
            <a:endParaRPr lang="en-US" dirty="0"/>
          </a:p>
        </p:txBody>
      </p:sp>
      <p:sp>
        <p:nvSpPr>
          <p:cNvPr id="18" name="Rectangle: Rounded Corners 17">
            <a:hlinkClick r:id="rId13" action="ppaction://hlinksldjump"/>
            <a:extLst>
              <a:ext uri="{FF2B5EF4-FFF2-40B4-BE49-F238E27FC236}">
                <a16:creationId xmlns:a16="http://schemas.microsoft.com/office/drawing/2014/main" id="{6B77A87D-5F11-970E-FF57-A77453087AF6}"/>
              </a:ext>
            </a:extLst>
          </p:cNvPr>
          <p:cNvSpPr/>
          <p:nvPr/>
        </p:nvSpPr>
        <p:spPr>
          <a:xfrm>
            <a:off x="4121732" y="669033"/>
            <a:ext cx="2444585" cy="431897"/>
          </a:xfrm>
          <a:prstGeom prst="roundRect">
            <a:avLst/>
          </a:prstGeom>
          <a:solidFill>
            <a:srgbClr val="19517C"/>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0" tIns="45720" rIns="91440" bIns="45720" rtlCol="0" anchor="ctr"/>
          <a:lstStyle/>
          <a:p>
            <a:r>
              <a:rPr lang="en-US" dirty="0">
                <a:latin typeface="Futura Bk BT"/>
              </a:rPr>
              <a:t>Who we are</a:t>
            </a:r>
            <a:endParaRPr lang="en-US" dirty="0"/>
          </a:p>
        </p:txBody>
      </p:sp>
      <p:sp>
        <p:nvSpPr>
          <p:cNvPr id="30" name="Rectangle: Rounded Corners 29">
            <a:hlinkClick r:id="rId14" action="ppaction://hlinksldjump"/>
            <a:extLst>
              <a:ext uri="{FF2B5EF4-FFF2-40B4-BE49-F238E27FC236}">
                <a16:creationId xmlns:a16="http://schemas.microsoft.com/office/drawing/2014/main" id="{E19AC5C1-939F-BA6F-7BB5-9291157BC75F}"/>
              </a:ext>
            </a:extLst>
          </p:cNvPr>
          <p:cNvSpPr/>
          <p:nvPr/>
        </p:nvSpPr>
        <p:spPr>
          <a:xfrm>
            <a:off x="4239606" y="2276797"/>
            <a:ext cx="3195814" cy="428787"/>
          </a:xfrm>
          <a:prstGeom prst="roundRect">
            <a:avLst/>
          </a:prstGeom>
          <a:solidFill>
            <a:srgbClr val="3A90BE"/>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0" tIns="45720" rIns="91440" bIns="45720" rtlCol="0" anchor="ctr"/>
          <a:lstStyle/>
          <a:p>
            <a:r>
              <a:rPr lang="en-US" dirty="0">
                <a:latin typeface="Futura Bk BT" panose="020B0502020204020303"/>
              </a:rPr>
              <a:t>Our Vision &amp; Mission</a:t>
            </a:r>
            <a:endParaRPr lang="en-US" dirty="0"/>
          </a:p>
        </p:txBody>
      </p:sp>
      <p:pic>
        <p:nvPicPr>
          <p:cNvPr id="11" name="Picture 10">
            <a:extLst>
              <a:ext uri="{FF2B5EF4-FFF2-40B4-BE49-F238E27FC236}">
                <a16:creationId xmlns:a16="http://schemas.microsoft.com/office/drawing/2014/main" id="{1FF2F7BA-3BA0-4C1D-805A-2F2A85EF5083}"/>
              </a:ext>
            </a:extLst>
          </p:cNvPr>
          <p:cNvPicPr>
            <a:picLocks noChangeAspect="1"/>
          </p:cNvPicPr>
          <p:nvPr/>
        </p:nvPicPr>
        <p:blipFill rotWithShape="1">
          <a:blip r:embed="rId15">
            <a:extLst>
              <a:ext uri="{28A0092B-C50C-407E-A947-70E740481C1C}">
                <a14:useLocalDpi xmlns:a14="http://schemas.microsoft.com/office/drawing/2010/main" val="0"/>
              </a:ext>
            </a:extLst>
          </a:blip>
          <a:srcRect l="21781" r="57003"/>
          <a:stretch/>
        </p:blipFill>
        <p:spPr>
          <a:xfrm>
            <a:off x="2655517" y="0"/>
            <a:ext cx="2586692" cy="6858000"/>
          </a:xfrm>
          <a:prstGeom prst="rect">
            <a:avLst/>
          </a:prstGeom>
          <a:effectLst>
            <a:outerShdw blurRad="203200" dist="38100" algn="l" rotWithShape="0">
              <a:prstClr val="black">
                <a:alpha val="76000"/>
              </a:prstClr>
            </a:outerShdw>
          </a:effectLst>
        </p:spPr>
      </p:pic>
      <p:pic>
        <p:nvPicPr>
          <p:cNvPr id="10" name="Picture 9">
            <a:extLst>
              <a:ext uri="{FF2B5EF4-FFF2-40B4-BE49-F238E27FC236}">
                <a16:creationId xmlns:a16="http://schemas.microsoft.com/office/drawing/2014/main" id="{14CC63E9-6E7E-4F25-9D2E-05AF80FA8406}"/>
              </a:ext>
            </a:extLst>
          </p:cNvPr>
          <p:cNvPicPr>
            <a:picLocks noChangeAspect="1"/>
          </p:cNvPicPr>
          <p:nvPr/>
        </p:nvPicPr>
        <p:blipFill rotWithShape="1">
          <a:blip r:embed="rId16">
            <a:extLst>
              <a:ext uri="{28A0092B-C50C-407E-A947-70E740481C1C}">
                <a14:useLocalDpi xmlns:a14="http://schemas.microsoft.com/office/drawing/2010/main" val="0"/>
              </a:ext>
            </a:extLst>
          </a:blip>
          <a:srcRect r="36511"/>
          <a:stretch/>
        </p:blipFill>
        <p:spPr>
          <a:xfrm>
            <a:off x="3242016" y="4569595"/>
            <a:ext cx="2594344" cy="2361950"/>
          </a:xfrm>
          <a:prstGeom prst="rect">
            <a:avLst/>
          </a:prstGeom>
        </p:spPr>
      </p:pic>
    </p:spTree>
    <p:extLst>
      <p:ext uri="{BB962C8B-B14F-4D97-AF65-F5344CB8AC3E}">
        <p14:creationId xmlns:p14="http://schemas.microsoft.com/office/powerpoint/2010/main" val="29546720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20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20.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DB479118-D959-40CC-A044-BA4BF5CD13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48" y="0"/>
            <a:ext cx="12192000" cy="6858000"/>
          </a:xfrm>
          <a:prstGeom prst="rect">
            <a:avLst/>
          </a:prstGeom>
        </p:spPr>
      </p:pic>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sp>
        <p:nvSpPr>
          <p:cNvPr id="18" name="object 14">
            <a:extLst>
              <a:ext uri="{FF2B5EF4-FFF2-40B4-BE49-F238E27FC236}">
                <a16:creationId xmlns:a16="http://schemas.microsoft.com/office/drawing/2014/main" id="{F0C64A21-32CB-4A81-B088-7BB88BD4DBE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ADC5F225-698B-4F7F-95FE-5DA30BCF5A4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Rectangle 19">
            <a:extLst>
              <a:ext uri="{FF2B5EF4-FFF2-40B4-BE49-F238E27FC236}">
                <a16:creationId xmlns:a16="http://schemas.microsoft.com/office/drawing/2014/main" id="{41497705-C029-40CA-88B6-D3E4438C6DAD}"/>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HOUSEHOLD &amp; INDUSTRIAL </a:t>
            </a:r>
            <a:r>
              <a:rPr lang="de-DE" sz="5000" spc="-150" dirty="0">
                <a:solidFill>
                  <a:schemeClr val="bg1"/>
                </a:solidFill>
                <a:latin typeface="Futura Bk BT" panose="020B0502020204020303" pitchFamily="34" charset="0"/>
              </a:rPr>
              <a:t>CARE</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Alkyl Polyglucosides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51" name="Rectangle 51">
            <a:hlinkClick r:id="rId11" action="ppaction://hlinksldjump"/>
            <a:extLst>
              <a:ext uri="{FF2B5EF4-FFF2-40B4-BE49-F238E27FC236}">
                <a16:creationId xmlns:a16="http://schemas.microsoft.com/office/drawing/2014/main" id="{C8FAC8E6-51FA-452C-9E9D-C9F452D3F21D}"/>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ED42D62A-2CFA-4006-A6AA-797C5F112C89}"/>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F5DD1A21-5A38-4ADE-990E-C3310190AEC8}"/>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C4AE993E-CAC2-4666-888B-7B96470E92A6}"/>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70AC4BAB-1ADF-4C76-8EEE-EA7B29031E29}"/>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6" action="ppaction://hlinksldjump"/>
            <a:extLst>
              <a:ext uri="{FF2B5EF4-FFF2-40B4-BE49-F238E27FC236}">
                <a16:creationId xmlns:a16="http://schemas.microsoft.com/office/drawing/2014/main" id="{19F8EB3F-93B5-4D9C-B2A8-9036891A8C9D}"/>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7" action="ppaction://hlinksldjump"/>
            <a:extLst>
              <a:ext uri="{FF2B5EF4-FFF2-40B4-BE49-F238E27FC236}">
                <a16:creationId xmlns:a16="http://schemas.microsoft.com/office/drawing/2014/main" id="{F3D6EA74-08FD-4721-861F-F00C7AA2909D}"/>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F7453628-2E0D-4256-98E9-A8B2DB5DA2E1}"/>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Alkyl Polyglucosides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Glucoside 215</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Glucoside 215CS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Glucoside 215N</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Glucoside 225DK</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Glucoside 425UP</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Glucoside 600</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Glucoside 650EC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Glucoside 818UP</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Glucoside 818UPV2</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4" name="object 21">
            <a:hlinkClick r:id="rId9" action="ppaction://hlinksldjump"/>
            <a:extLst>
              <a:ext uri="{FF2B5EF4-FFF2-40B4-BE49-F238E27FC236}">
                <a16:creationId xmlns:a16="http://schemas.microsoft.com/office/drawing/2014/main" id="{8AFA1394-39EE-4D4B-BD66-A38036C4EDEE}"/>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5" name="Group 14">
            <a:extLst>
              <a:ext uri="{FF2B5EF4-FFF2-40B4-BE49-F238E27FC236}">
                <a16:creationId xmlns:a16="http://schemas.microsoft.com/office/drawing/2014/main" id="{10DF4FED-DEF7-4B26-B55C-D99D05FC70EB}"/>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E360A2B6-EEB1-41B6-9637-DD5C6E2166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13C1C45D-21F4-4BAB-9839-7363F20D4B1D}"/>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6" name="object 21">
              <a:hlinkClick r:id="rId10" action="ppaction://hlinksldjump"/>
              <a:extLst>
                <a:ext uri="{FF2B5EF4-FFF2-40B4-BE49-F238E27FC236}">
                  <a16:creationId xmlns:a16="http://schemas.microsoft.com/office/drawing/2014/main" id="{CEE9C6D1-2F68-470F-99F5-3A88091F95F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092314127"/>
      </p:ext>
    </p:extLst>
  </p:cSld>
  <p:clrMapOvr>
    <a:masterClrMapping/>
  </p:clrMapOvr>
</p:sld>
</file>

<file path=ppt/slides/slide21.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DB479118-D959-40CC-A044-BA4BF5CD13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48" y="0"/>
            <a:ext cx="12192000" cy="6858000"/>
          </a:xfrm>
          <a:prstGeom prst="rect">
            <a:avLst/>
          </a:prstGeom>
        </p:spPr>
      </p:pic>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sp>
        <p:nvSpPr>
          <p:cNvPr id="18" name="object 14">
            <a:extLst>
              <a:ext uri="{FF2B5EF4-FFF2-40B4-BE49-F238E27FC236}">
                <a16:creationId xmlns:a16="http://schemas.microsoft.com/office/drawing/2014/main" id="{F0C64A21-32CB-4A81-B088-7BB88BD4DBE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ADC5F225-698B-4F7F-95FE-5DA30BCF5A4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Rectangle 19">
            <a:extLst>
              <a:ext uri="{FF2B5EF4-FFF2-40B4-BE49-F238E27FC236}">
                <a16:creationId xmlns:a16="http://schemas.microsoft.com/office/drawing/2014/main" id="{41497705-C029-40CA-88B6-D3E4438C6DAD}"/>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HOUSEHOLD &amp; INDUSTRIAL </a:t>
            </a:r>
            <a:r>
              <a:rPr lang="de-DE" sz="5000" spc="-150" dirty="0">
                <a:solidFill>
                  <a:schemeClr val="bg1"/>
                </a:solidFill>
                <a:latin typeface="Futura Bk BT" panose="020B0502020204020303" pitchFamily="34" charset="0"/>
              </a:rPr>
              <a:t>CARE</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Alkyl Polyglucosides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51" name="Rectangle 51">
            <a:hlinkClick r:id="rId11" action="ppaction://hlinksldjump"/>
            <a:extLst>
              <a:ext uri="{FF2B5EF4-FFF2-40B4-BE49-F238E27FC236}">
                <a16:creationId xmlns:a16="http://schemas.microsoft.com/office/drawing/2014/main" id="{19A3B117-1F3A-419A-942E-8DFED94855B2}"/>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3F55C3F5-EDF3-498E-B5D3-14D41CECBF39}"/>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46D335DC-17AA-4F9D-A3F8-3A0772D72E8D}"/>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9747A8CC-6E94-4806-91D5-D3363513B292}"/>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ABFB9621-0C96-408D-92A1-983A040C88EB}"/>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6" action="ppaction://hlinksldjump"/>
            <a:extLst>
              <a:ext uri="{FF2B5EF4-FFF2-40B4-BE49-F238E27FC236}">
                <a16:creationId xmlns:a16="http://schemas.microsoft.com/office/drawing/2014/main" id="{C3BE2AD3-006D-409C-97F3-81F6B16EC1FE}"/>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7" action="ppaction://hlinksldjump"/>
            <a:extLst>
              <a:ext uri="{FF2B5EF4-FFF2-40B4-BE49-F238E27FC236}">
                <a16:creationId xmlns:a16="http://schemas.microsoft.com/office/drawing/2014/main" id="{DE18C2E9-6C2F-42A1-AFAB-5B8742F5B22B}"/>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74EF2885-7DCA-420E-A7BE-B9CDF1AE5382}"/>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Biocides &amp; Preservatives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2-Bromo-2-nitropropane-1,3-diol (Bronopol)</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Benzisothiazolin-3-one (BIT)</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BIT 20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CIT 15</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DFE</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ICB </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ICF</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4" name="object 21">
            <a:hlinkClick r:id="rId9" action="ppaction://hlinksldjump"/>
            <a:extLst>
              <a:ext uri="{FF2B5EF4-FFF2-40B4-BE49-F238E27FC236}">
                <a16:creationId xmlns:a16="http://schemas.microsoft.com/office/drawing/2014/main" id="{8AFA1394-39EE-4D4B-BD66-A38036C4EDEE}"/>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5" name="Group 14">
            <a:extLst>
              <a:ext uri="{FF2B5EF4-FFF2-40B4-BE49-F238E27FC236}">
                <a16:creationId xmlns:a16="http://schemas.microsoft.com/office/drawing/2014/main" id="{10DF4FED-DEF7-4B26-B55C-D99D05FC70EB}"/>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E360A2B6-EEB1-41B6-9637-DD5C6E2166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13C1C45D-21F4-4BAB-9839-7363F20D4B1D}"/>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6" name="object 21">
              <a:hlinkClick r:id="rId10" action="ppaction://hlinksldjump"/>
              <a:extLst>
                <a:ext uri="{FF2B5EF4-FFF2-40B4-BE49-F238E27FC236}">
                  <a16:creationId xmlns:a16="http://schemas.microsoft.com/office/drawing/2014/main" id="{CEE9C6D1-2F68-470F-99F5-3A88091F95F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092314127"/>
      </p:ext>
    </p:extLst>
  </p:cSld>
  <p:clrMapOvr>
    <a:masterClrMapping/>
  </p:clrMapOvr>
</p:sld>
</file>

<file path=ppt/slides/slide22.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DB479118-D959-40CC-A044-BA4BF5CD13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48" y="0"/>
            <a:ext cx="12192000" cy="6858000"/>
          </a:xfrm>
          <a:prstGeom prst="rect">
            <a:avLst/>
          </a:prstGeom>
        </p:spPr>
      </p:pic>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sp>
        <p:nvSpPr>
          <p:cNvPr id="18" name="object 14">
            <a:extLst>
              <a:ext uri="{FF2B5EF4-FFF2-40B4-BE49-F238E27FC236}">
                <a16:creationId xmlns:a16="http://schemas.microsoft.com/office/drawing/2014/main" id="{F0C64A21-32CB-4A81-B088-7BB88BD4DBE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ADC5F225-698B-4F7F-95FE-5DA30BCF5A4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Rectangle 19">
            <a:extLst>
              <a:ext uri="{FF2B5EF4-FFF2-40B4-BE49-F238E27FC236}">
                <a16:creationId xmlns:a16="http://schemas.microsoft.com/office/drawing/2014/main" id="{41497705-C029-40CA-88B6-D3E4438C6DAD}"/>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HOUSEHOLD &amp; INDUSTRIAL </a:t>
            </a:r>
            <a:r>
              <a:rPr lang="de-DE" sz="5000" spc="-150" dirty="0">
                <a:solidFill>
                  <a:schemeClr val="bg1"/>
                </a:solidFill>
                <a:latin typeface="Futura Bk BT" panose="020B0502020204020303" pitchFamily="34" charset="0"/>
              </a:rPr>
              <a:t>CARE</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Alkyl Polyglucosides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51" name="Rectangle 51">
            <a:hlinkClick r:id="rId11" action="ppaction://hlinksldjump"/>
            <a:extLst>
              <a:ext uri="{FF2B5EF4-FFF2-40B4-BE49-F238E27FC236}">
                <a16:creationId xmlns:a16="http://schemas.microsoft.com/office/drawing/2014/main" id="{08998398-6569-4A74-8B86-95C216B828AC}"/>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87FCD914-3633-4CA1-B14A-898A7508C816}"/>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D18E5E53-44F5-43D8-A5BD-A91C202A734E}"/>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F900BD16-F634-4A14-9F92-9A4DC62B289C}"/>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DCAF5E11-FB5A-4ED4-9097-EC2F66652103}"/>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6" action="ppaction://hlinksldjump"/>
            <a:extLst>
              <a:ext uri="{FF2B5EF4-FFF2-40B4-BE49-F238E27FC236}">
                <a16:creationId xmlns:a16="http://schemas.microsoft.com/office/drawing/2014/main" id="{2049C1EB-944C-4363-8806-3095165B839E}"/>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7" action="ppaction://hlinksldjump"/>
            <a:extLst>
              <a:ext uri="{FF2B5EF4-FFF2-40B4-BE49-F238E27FC236}">
                <a16:creationId xmlns:a16="http://schemas.microsoft.com/office/drawing/2014/main" id="{E45B8821-8BEF-4CB6-BBC7-E9734D61F67B}"/>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E10AAD17-F33F-49E5-B694-33E6C1D9F189}"/>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Chelates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Disodium EDTA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MGDA- Na3</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Sodium glucoheptonate (H-Quest E-5)</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Tetrasodium N,N-biscarboxylatomethyl-L-glutamate</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4" name="object 21">
            <a:hlinkClick r:id="rId9" action="ppaction://hlinksldjump"/>
            <a:extLst>
              <a:ext uri="{FF2B5EF4-FFF2-40B4-BE49-F238E27FC236}">
                <a16:creationId xmlns:a16="http://schemas.microsoft.com/office/drawing/2014/main" id="{8AFA1394-39EE-4D4B-BD66-A38036C4EDEE}"/>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5" name="Group 14">
            <a:extLst>
              <a:ext uri="{FF2B5EF4-FFF2-40B4-BE49-F238E27FC236}">
                <a16:creationId xmlns:a16="http://schemas.microsoft.com/office/drawing/2014/main" id="{10DF4FED-DEF7-4B26-B55C-D99D05FC70EB}"/>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E360A2B6-EEB1-41B6-9637-DD5C6E2166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13C1C45D-21F4-4BAB-9839-7363F20D4B1D}"/>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6" name="object 21">
              <a:hlinkClick r:id="rId10" action="ppaction://hlinksldjump"/>
              <a:extLst>
                <a:ext uri="{FF2B5EF4-FFF2-40B4-BE49-F238E27FC236}">
                  <a16:creationId xmlns:a16="http://schemas.microsoft.com/office/drawing/2014/main" id="{CEE9C6D1-2F68-470F-99F5-3A88091F95F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092314127"/>
      </p:ext>
    </p:extLst>
  </p:cSld>
  <p:clrMapOvr>
    <a:masterClrMapping/>
  </p:clrMapOvr>
</p:sld>
</file>

<file path=ppt/slides/slide23.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DB479118-D959-40CC-A044-BA4BF5CD13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48" y="0"/>
            <a:ext cx="12192000" cy="6858000"/>
          </a:xfrm>
          <a:prstGeom prst="rect">
            <a:avLst/>
          </a:prstGeom>
        </p:spPr>
      </p:pic>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sp>
        <p:nvSpPr>
          <p:cNvPr id="18" name="object 14">
            <a:extLst>
              <a:ext uri="{FF2B5EF4-FFF2-40B4-BE49-F238E27FC236}">
                <a16:creationId xmlns:a16="http://schemas.microsoft.com/office/drawing/2014/main" id="{F0C64A21-32CB-4A81-B088-7BB88BD4DBE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ADC5F225-698B-4F7F-95FE-5DA30BCF5A4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Rectangle 19">
            <a:extLst>
              <a:ext uri="{FF2B5EF4-FFF2-40B4-BE49-F238E27FC236}">
                <a16:creationId xmlns:a16="http://schemas.microsoft.com/office/drawing/2014/main" id="{41497705-C029-40CA-88B6-D3E4438C6DAD}"/>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HOUSEHOLD &amp; INDUSTRIAL </a:t>
            </a:r>
            <a:r>
              <a:rPr lang="de-DE" sz="5000" spc="-150" dirty="0">
                <a:solidFill>
                  <a:schemeClr val="bg1"/>
                </a:solidFill>
                <a:latin typeface="Futura Bk BT" panose="020B0502020204020303" pitchFamily="34" charset="0"/>
              </a:rPr>
              <a:t>CARE</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Alkyl Polyglucosides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51" name="Rectangle 51">
            <a:hlinkClick r:id="rId11" action="ppaction://hlinksldjump"/>
            <a:extLst>
              <a:ext uri="{FF2B5EF4-FFF2-40B4-BE49-F238E27FC236}">
                <a16:creationId xmlns:a16="http://schemas.microsoft.com/office/drawing/2014/main" id="{EDD74F3F-0A98-4234-8F1D-E0507E8463E1}"/>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6D0C071E-8281-47CA-BBD1-7436BE3A040C}"/>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94012707-C706-4243-BD71-68D4B5105683}"/>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C919049B-1758-4664-9D94-75EF2D574D03}"/>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8C187B6E-ABC5-4363-8D0F-E114DB0F635F}"/>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6" action="ppaction://hlinksldjump"/>
            <a:extLst>
              <a:ext uri="{FF2B5EF4-FFF2-40B4-BE49-F238E27FC236}">
                <a16:creationId xmlns:a16="http://schemas.microsoft.com/office/drawing/2014/main" id="{AEDA5157-DE4B-4DB0-8F77-B675C4560112}"/>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7" action="ppaction://hlinksldjump"/>
            <a:extLst>
              <a:ext uri="{FF2B5EF4-FFF2-40B4-BE49-F238E27FC236}">
                <a16:creationId xmlns:a16="http://schemas.microsoft.com/office/drawing/2014/main" id="{04E16CEF-7332-4403-A8C2-D18CE28672D4}"/>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706660C1-2A55-4E28-8E40-9E07558C531F}"/>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Functional Ingredients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Polydimethylsiloxane (PDMS)</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4" name="object 21">
            <a:hlinkClick r:id="rId9" action="ppaction://hlinksldjump"/>
            <a:extLst>
              <a:ext uri="{FF2B5EF4-FFF2-40B4-BE49-F238E27FC236}">
                <a16:creationId xmlns:a16="http://schemas.microsoft.com/office/drawing/2014/main" id="{8AFA1394-39EE-4D4B-BD66-A38036C4EDEE}"/>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5" name="Group 14">
            <a:extLst>
              <a:ext uri="{FF2B5EF4-FFF2-40B4-BE49-F238E27FC236}">
                <a16:creationId xmlns:a16="http://schemas.microsoft.com/office/drawing/2014/main" id="{10DF4FED-DEF7-4B26-B55C-D99D05FC70EB}"/>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E360A2B6-EEB1-41B6-9637-DD5C6E2166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13C1C45D-21F4-4BAB-9839-7363F20D4B1D}"/>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6" name="object 21">
              <a:hlinkClick r:id="rId10" action="ppaction://hlinksldjump"/>
              <a:extLst>
                <a:ext uri="{FF2B5EF4-FFF2-40B4-BE49-F238E27FC236}">
                  <a16:creationId xmlns:a16="http://schemas.microsoft.com/office/drawing/2014/main" id="{CEE9C6D1-2F68-470F-99F5-3A88091F95F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092314127"/>
      </p:ext>
    </p:extLst>
  </p:cSld>
  <p:clrMapOvr>
    <a:masterClrMapping/>
  </p:clrMapOvr>
</p:sld>
</file>

<file path=ppt/slides/slide24.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DB479118-D959-40CC-A044-BA4BF5CD13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48" y="0"/>
            <a:ext cx="12192000" cy="6858000"/>
          </a:xfrm>
          <a:prstGeom prst="rect">
            <a:avLst/>
          </a:prstGeom>
        </p:spPr>
      </p:pic>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sp>
        <p:nvSpPr>
          <p:cNvPr id="18" name="object 14">
            <a:extLst>
              <a:ext uri="{FF2B5EF4-FFF2-40B4-BE49-F238E27FC236}">
                <a16:creationId xmlns:a16="http://schemas.microsoft.com/office/drawing/2014/main" id="{F0C64A21-32CB-4A81-B088-7BB88BD4DBE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ADC5F225-698B-4F7F-95FE-5DA30BCF5A4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Rectangle 19">
            <a:extLst>
              <a:ext uri="{FF2B5EF4-FFF2-40B4-BE49-F238E27FC236}">
                <a16:creationId xmlns:a16="http://schemas.microsoft.com/office/drawing/2014/main" id="{41497705-C029-40CA-88B6-D3E4438C6DAD}"/>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HOUSEHOLD &amp; INDUSTRIAL </a:t>
            </a:r>
            <a:r>
              <a:rPr lang="de-DE" sz="5000" spc="-150" dirty="0">
                <a:solidFill>
                  <a:schemeClr val="bg1"/>
                </a:solidFill>
                <a:latin typeface="Futura Bk BT" panose="020B0502020204020303" pitchFamily="34" charset="0"/>
              </a:rPr>
              <a:t>CARE</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Alkyl Polyglucosides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51" name="Rectangle 51">
            <a:hlinkClick r:id="rId11" action="ppaction://hlinksldjump"/>
            <a:extLst>
              <a:ext uri="{FF2B5EF4-FFF2-40B4-BE49-F238E27FC236}">
                <a16:creationId xmlns:a16="http://schemas.microsoft.com/office/drawing/2014/main" id="{899B9D15-565B-44BB-B43C-466CADF53D1E}"/>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1F490F2E-D787-4AC8-82E7-FB11D80A8BF7}"/>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D2D70537-4D2A-4FDC-B162-C29CFE4E5443}"/>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86BB97F0-5203-4284-B2D8-D209B4598B69}"/>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D4441519-1BFC-49A5-895E-FFCA0573220C}"/>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6" action="ppaction://hlinksldjump"/>
            <a:extLst>
              <a:ext uri="{FF2B5EF4-FFF2-40B4-BE49-F238E27FC236}">
                <a16:creationId xmlns:a16="http://schemas.microsoft.com/office/drawing/2014/main" id="{F15EF337-29DD-49CD-921B-C69BD69772F6}"/>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7" action="ppaction://hlinksldjump"/>
            <a:extLst>
              <a:ext uri="{FF2B5EF4-FFF2-40B4-BE49-F238E27FC236}">
                <a16:creationId xmlns:a16="http://schemas.microsoft.com/office/drawing/2014/main" id="{149D6AF3-715F-4A2A-8CCB-54B7E8323E3D}"/>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80199B77-2BCF-4221-A801-0F5EE0CE498B}"/>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Phosphonates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1-Hydroxyethylidene-1,1-diphosphonic acid (HEDP)</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1-Hydroxyethylidene-1,1-diphosphonic acid tetrasodium salt (HEDP 4Na)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2-Phosphonobutane-1,2,4,-tricarboxylic acid (PBTC)</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2-Phosphonobutane-1.2.4.-tricarboxylic acid 4Na (PBTC 4Na)</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Aminotris (methylene phosphonic acid) (ATMP) </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Aminotris (methylene phosphonic acid) N-oxide (ATMP N-oxide) </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Aminotris (methylene phosphonic acid) sodium salt (ATMP Na)</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4" name="object 21">
            <a:hlinkClick r:id="rId9" action="ppaction://hlinksldjump"/>
            <a:extLst>
              <a:ext uri="{FF2B5EF4-FFF2-40B4-BE49-F238E27FC236}">
                <a16:creationId xmlns:a16="http://schemas.microsoft.com/office/drawing/2014/main" id="{8AFA1394-39EE-4D4B-BD66-A38036C4EDEE}"/>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5" name="Group 14">
            <a:extLst>
              <a:ext uri="{FF2B5EF4-FFF2-40B4-BE49-F238E27FC236}">
                <a16:creationId xmlns:a16="http://schemas.microsoft.com/office/drawing/2014/main" id="{10DF4FED-DEF7-4B26-B55C-D99D05FC70EB}"/>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E360A2B6-EEB1-41B6-9637-DD5C6E2166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13C1C45D-21F4-4BAB-9839-7363F20D4B1D}"/>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6" name="object 21">
              <a:hlinkClick r:id="rId10" action="ppaction://hlinksldjump"/>
              <a:extLst>
                <a:ext uri="{FF2B5EF4-FFF2-40B4-BE49-F238E27FC236}">
                  <a16:creationId xmlns:a16="http://schemas.microsoft.com/office/drawing/2014/main" id="{CEE9C6D1-2F68-470F-99F5-3A88091F95F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092314127"/>
      </p:ext>
    </p:extLst>
  </p:cSld>
  <p:clrMapOvr>
    <a:masterClrMapping/>
  </p:clrMapOvr>
</p:sld>
</file>

<file path=ppt/slides/slide25.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DB479118-D959-40CC-A044-BA4BF5CD13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48" y="0"/>
            <a:ext cx="12192000" cy="6858000"/>
          </a:xfrm>
          <a:prstGeom prst="rect">
            <a:avLst/>
          </a:prstGeom>
        </p:spPr>
      </p:pic>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sp>
        <p:nvSpPr>
          <p:cNvPr id="18" name="object 14">
            <a:extLst>
              <a:ext uri="{FF2B5EF4-FFF2-40B4-BE49-F238E27FC236}">
                <a16:creationId xmlns:a16="http://schemas.microsoft.com/office/drawing/2014/main" id="{F0C64A21-32CB-4A81-B088-7BB88BD4DBE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ADC5F225-698B-4F7F-95FE-5DA30BCF5A4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Rectangle 19">
            <a:extLst>
              <a:ext uri="{FF2B5EF4-FFF2-40B4-BE49-F238E27FC236}">
                <a16:creationId xmlns:a16="http://schemas.microsoft.com/office/drawing/2014/main" id="{41497705-C029-40CA-88B6-D3E4438C6DAD}"/>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HOUSEHOLD &amp; INDUSTRIAL </a:t>
            </a:r>
            <a:r>
              <a:rPr lang="de-DE" sz="5000" spc="-150" dirty="0">
                <a:solidFill>
                  <a:schemeClr val="bg1"/>
                </a:solidFill>
                <a:latin typeface="Futura Bk BT" panose="020B0502020204020303" pitchFamily="34" charset="0"/>
              </a:rPr>
              <a:t>CARE</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Alkyl Polyglucosides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51" name="Rectangle 51">
            <a:hlinkClick r:id="rId11" action="ppaction://hlinksldjump"/>
            <a:extLst>
              <a:ext uri="{FF2B5EF4-FFF2-40B4-BE49-F238E27FC236}">
                <a16:creationId xmlns:a16="http://schemas.microsoft.com/office/drawing/2014/main" id="{F55D4AF1-3A60-4291-950D-FDDDD08B7404}"/>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8470481D-FA01-41A6-8574-AC1759AF0655}"/>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DDCC630B-65A3-4B8F-8EB1-F1E32E3BD4AE}"/>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891ED99F-E60F-4930-B1EC-58088856F9AE}"/>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C101565C-FA52-486D-A74C-FB3CA2915DE9}"/>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6" action="ppaction://hlinksldjump"/>
            <a:extLst>
              <a:ext uri="{FF2B5EF4-FFF2-40B4-BE49-F238E27FC236}">
                <a16:creationId xmlns:a16="http://schemas.microsoft.com/office/drawing/2014/main" id="{0E8D6132-FDC0-4FF4-A3E2-382A8A32F0D0}"/>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7" action="ppaction://hlinksldjump"/>
            <a:extLst>
              <a:ext uri="{FF2B5EF4-FFF2-40B4-BE49-F238E27FC236}">
                <a16:creationId xmlns:a16="http://schemas.microsoft.com/office/drawing/2014/main" id="{88742F01-F0AA-49CC-99AF-0CDA6453866E}"/>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028409D7-6C82-4622-A70F-B4633F4AAD57}"/>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Polymers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 WTP 1100N</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Phosphono carboxylate mix (PCM)</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4" name="object 21">
            <a:hlinkClick r:id="rId9" action="ppaction://hlinksldjump"/>
            <a:extLst>
              <a:ext uri="{FF2B5EF4-FFF2-40B4-BE49-F238E27FC236}">
                <a16:creationId xmlns:a16="http://schemas.microsoft.com/office/drawing/2014/main" id="{8AFA1394-39EE-4D4B-BD66-A38036C4EDEE}"/>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5" name="Group 14">
            <a:extLst>
              <a:ext uri="{FF2B5EF4-FFF2-40B4-BE49-F238E27FC236}">
                <a16:creationId xmlns:a16="http://schemas.microsoft.com/office/drawing/2014/main" id="{10DF4FED-DEF7-4B26-B55C-D99D05FC70EB}"/>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E360A2B6-EEB1-41B6-9637-DD5C6E2166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13C1C45D-21F4-4BAB-9839-7363F20D4B1D}"/>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6" name="object 21">
              <a:hlinkClick r:id="rId10" action="ppaction://hlinksldjump"/>
              <a:extLst>
                <a:ext uri="{FF2B5EF4-FFF2-40B4-BE49-F238E27FC236}">
                  <a16:creationId xmlns:a16="http://schemas.microsoft.com/office/drawing/2014/main" id="{CEE9C6D1-2F68-470F-99F5-3A88091F95F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092314127"/>
      </p:ext>
    </p:extLst>
  </p:cSld>
  <p:clrMapOvr>
    <a:masterClrMapping/>
  </p:clrMapOvr>
</p:sld>
</file>

<file path=ppt/slides/slide26.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DB479118-D959-40CC-A044-BA4BF5CD13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48" y="0"/>
            <a:ext cx="12192000" cy="6858000"/>
          </a:xfrm>
          <a:prstGeom prst="rect">
            <a:avLst/>
          </a:prstGeom>
        </p:spPr>
      </p:pic>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sp>
        <p:nvSpPr>
          <p:cNvPr id="18" name="object 14">
            <a:extLst>
              <a:ext uri="{FF2B5EF4-FFF2-40B4-BE49-F238E27FC236}">
                <a16:creationId xmlns:a16="http://schemas.microsoft.com/office/drawing/2014/main" id="{F0C64A21-32CB-4A81-B088-7BB88BD4DBE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ADC5F225-698B-4F7F-95FE-5DA30BCF5A4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Rectangle 19">
            <a:extLst>
              <a:ext uri="{FF2B5EF4-FFF2-40B4-BE49-F238E27FC236}">
                <a16:creationId xmlns:a16="http://schemas.microsoft.com/office/drawing/2014/main" id="{41497705-C029-40CA-88B6-D3E4438C6DAD}"/>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HOUSEHOLD &amp; INDUSTRIAL </a:t>
            </a:r>
            <a:r>
              <a:rPr lang="de-DE" sz="5000" spc="-150" dirty="0">
                <a:solidFill>
                  <a:schemeClr val="bg1"/>
                </a:solidFill>
                <a:latin typeface="Futura Bk BT" panose="020B0502020204020303" pitchFamily="34" charset="0"/>
              </a:rPr>
              <a:t>CARE</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Alkyl Polyglucosides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51" name="Rectangle 51">
            <a:hlinkClick r:id="rId11" action="ppaction://hlinksldjump"/>
            <a:extLst>
              <a:ext uri="{FF2B5EF4-FFF2-40B4-BE49-F238E27FC236}">
                <a16:creationId xmlns:a16="http://schemas.microsoft.com/office/drawing/2014/main" id="{59A8F434-AE4A-437C-97CD-77B9290DE0EE}"/>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63B03B68-3DE9-4A24-8655-630210123B7F}"/>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F84A5604-07F9-44D9-B4C9-6D1EBEED7A6A}"/>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857D4B76-B31E-409A-AB21-191AA0E855D7}"/>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1373B43A-E47B-4D94-8A8F-4787BBF7ECF7}"/>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6" action="ppaction://hlinksldjump"/>
            <a:extLst>
              <a:ext uri="{FF2B5EF4-FFF2-40B4-BE49-F238E27FC236}">
                <a16:creationId xmlns:a16="http://schemas.microsoft.com/office/drawing/2014/main" id="{F840BD97-CEAA-4749-87E4-F4F30A215C69}"/>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7" action="ppaction://hlinksldjump"/>
            <a:extLst>
              <a:ext uri="{FF2B5EF4-FFF2-40B4-BE49-F238E27FC236}">
                <a16:creationId xmlns:a16="http://schemas.microsoft.com/office/drawing/2014/main" id="{A6381A28-3166-4409-85BB-5350990319FA}"/>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C3C7DB97-C36B-48DE-B0A6-39242E668EBE}"/>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Other products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1,2,3 Benzotriazole (BTA)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4,4'-Bis-(2-sulfostyryl)-biphenyl disodium salt (BSBDS)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Denatonium Benzoate (Denatrol®) </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Glycolic acid</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Phosphorous acid</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Tetra Acetyl Ethylene Diamine (TAED)</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Tolyltriazole (TTA)</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Tributoxyethyl phosphate (TBEP)</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4" name="object 21">
            <a:hlinkClick r:id="rId9" action="ppaction://hlinksldjump"/>
            <a:extLst>
              <a:ext uri="{FF2B5EF4-FFF2-40B4-BE49-F238E27FC236}">
                <a16:creationId xmlns:a16="http://schemas.microsoft.com/office/drawing/2014/main" id="{8AFA1394-39EE-4D4B-BD66-A38036C4EDEE}"/>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5" name="Group 14">
            <a:extLst>
              <a:ext uri="{FF2B5EF4-FFF2-40B4-BE49-F238E27FC236}">
                <a16:creationId xmlns:a16="http://schemas.microsoft.com/office/drawing/2014/main" id="{10DF4FED-DEF7-4B26-B55C-D99D05FC70EB}"/>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E360A2B6-EEB1-41B6-9637-DD5C6E2166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13C1C45D-21F4-4BAB-9839-7363F20D4B1D}"/>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6" name="object 21">
              <a:hlinkClick r:id="rId10" action="ppaction://hlinksldjump"/>
              <a:extLst>
                <a:ext uri="{FF2B5EF4-FFF2-40B4-BE49-F238E27FC236}">
                  <a16:creationId xmlns:a16="http://schemas.microsoft.com/office/drawing/2014/main" id="{CEE9C6D1-2F68-470F-99F5-3A88091F95F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09231412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BE84E1F-57DF-460F-AA40-EE915340DBEF}"/>
              </a:ext>
            </a:extLst>
          </p:cNvPr>
          <p:cNvPicPr>
            <a:picLocks noChangeAspect="1"/>
          </p:cNvPicPr>
          <p:nvPr/>
        </p:nvPicPr>
        <p:blipFill rotWithShape="1">
          <a:blip r:embed="rId2">
            <a:extLst>
              <a:ext uri="{28A0092B-C50C-407E-A947-70E740481C1C}">
                <a14:useLocalDpi xmlns:a14="http://schemas.microsoft.com/office/drawing/2010/main" val="0"/>
              </a:ext>
            </a:extLst>
          </a:blip>
          <a:srcRect t="5621" b="9920"/>
          <a:stretch/>
        </p:blipFill>
        <p:spPr>
          <a:xfrm>
            <a:off x="0" y="1"/>
            <a:ext cx="12198004" cy="6869302"/>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LUBRICANTS &amp; METAL </a:t>
            </a:r>
            <a:r>
              <a:rPr lang="de-DE" sz="5000" spc="-150" dirty="0">
                <a:solidFill>
                  <a:schemeClr val="bg1"/>
                </a:solidFill>
                <a:latin typeface="Futura Bk BT" panose="020B0502020204020303" pitchFamily="34" charset="0"/>
              </a:rPr>
              <a:t>WORKING</a:t>
            </a:r>
            <a:endParaRPr lang="en-IN" sz="5000" dirty="0"/>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1" name="object 21">
            <a:hlinkClick r:id="rId5" action="ppaction://hlinksldjump"/>
            <a:extLst>
              <a:ext uri="{FF2B5EF4-FFF2-40B4-BE49-F238E27FC236}">
                <a16:creationId xmlns:a16="http://schemas.microsoft.com/office/drawing/2014/main" id="{8E7D6210-4FC0-48C7-9538-215AADD4B91A}"/>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2" name="Group 11">
            <a:extLst>
              <a:ext uri="{FF2B5EF4-FFF2-40B4-BE49-F238E27FC236}">
                <a16:creationId xmlns:a16="http://schemas.microsoft.com/office/drawing/2014/main" id="{0F41BA12-1B39-475F-AB60-958BCF02DC68}"/>
              </a:ext>
            </a:extLst>
          </p:cNvPr>
          <p:cNvGrpSpPr/>
          <p:nvPr/>
        </p:nvGrpSpPr>
        <p:grpSpPr>
          <a:xfrm>
            <a:off x="11069815" y="0"/>
            <a:ext cx="736181" cy="614143"/>
            <a:chOff x="11069815" y="0"/>
            <a:chExt cx="736181" cy="614143"/>
          </a:xfrm>
        </p:grpSpPr>
        <p:sp>
          <p:nvSpPr>
            <p:cNvPr id="13" name="object 14">
              <a:extLst>
                <a:ext uri="{FF2B5EF4-FFF2-40B4-BE49-F238E27FC236}">
                  <a16:creationId xmlns:a16="http://schemas.microsoft.com/office/drawing/2014/main" id="{7A8B3D50-E35F-4D5A-AB84-53BC6D19AA48}"/>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4" name="object 15">
              <a:extLst>
                <a:ext uri="{FF2B5EF4-FFF2-40B4-BE49-F238E27FC236}">
                  <a16:creationId xmlns:a16="http://schemas.microsoft.com/office/drawing/2014/main" id="{23C18217-D981-42DA-85DA-1DBF12D706A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5" name="object 21">
              <a:hlinkClick r:id="rId6" action="ppaction://hlinksldjump"/>
              <a:extLst>
                <a:ext uri="{FF2B5EF4-FFF2-40B4-BE49-F238E27FC236}">
                  <a16:creationId xmlns:a16="http://schemas.microsoft.com/office/drawing/2014/main" id="{417F1989-6AD1-4C24-A234-02E751B33C2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003736164"/>
      </p:ext>
    </p:extLst>
  </p:cSld>
  <p:clrMapOvr>
    <a:masterClrMapping/>
  </p:clrMapOvr>
</p:sld>
</file>

<file path=ppt/slides/slide28.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D9499E22-0B40-42C3-BB04-4514F3E2D99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58000"/>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spc="-150" dirty="0">
                <a:solidFill>
                  <a:srgbClr val="91CFF0"/>
                </a:solidFill>
                <a:latin typeface="Futura Bk BT" panose="020B0502020204020303" pitchFamily="34" charset="0"/>
              </a:rPr>
              <a:t>LUBRICANTS &amp; METAL </a:t>
            </a:r>
            <a:r>
              <a:rPr lang="de-DE" sz="5000" spc="-150" dirty="0">
                <a:solidFill>
                  <a:schemeClr val="bg1"/>
                </a:solidFill>
                <a:latin typeface="Futura Bk BT" panose="020B0502020204020303" pitchFamily="34" charset="0"/>
              </a:rPr>
              <a:t>WORKING</a:t>
            </a:r>
            <a:endParaRPr lang="en-IN" sz="5000" dirty="0"/>
          </a:p>
        </p:txBody>
      </p:sp>
      <p:graphicFrame>
        <p:nvGraphicFramePr>
          <p:cNvPr id="114" name="Table 114">
            <a:extLst>
              <a:ext uri="{FF2B5EF4-FFF2-40B4-BE49-F238E27FC236}">
                <a16:creationId xmlns:a16="http://schemas.microsoft.com/office/drawing/2014/main" id="{470CD165-048F-4684-94C4-282CEAD1A8B1}"/>
              </a:ext>
            </a:extLst>
          </p:cNvPr>
          <p:cNvGraphicFramePr>
            <a:graphicFrameLocks noGrp="1"/>
          </p:cNvGraphicFramePr>
          <p:nvPr/>
        </p:nvGraphicFramePr>
        <p:xfrm>
          <a:off x="1814347" y="2061430"/>
          <a:ext cx="4241139" cy="4338178"/>
        </p:xfrm>
        <a:graphic>
          <a:graphicData uri="http://schemas.openxmlformats.org/drawingml/2006/table">
            <a:tbl>
              <a:tblPr firstRow="1" bandRow="1">
                <a:tableStyleId>{5C22544A-7EE6-4342-B048-85BDC9FD1C3A}</a:tableStyleId>
              </a:tblPr>
              <a:tblGrid>
                <a:gridCol w="3930845">
                  <a:extLst>
                    <a:ext uri="{9D8B030D-6E8A-4147-A177-3AD203B41FA5}">
                      <a16:colId xmlns:a16="http://schemas.microsoft.com/office/drawing/2014/main" val="27093299"/>
                    </a:ext>
                  </a:extLst>
                </a:gridCol>
                <a:gridCol w="310294">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Biocide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Chain Oil</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Compressor Lubricant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Engine Oils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Flame Retardant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Grease </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Heat Transfer Fluids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Hydraulic Fluids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Lubricants</a:t>
                      </a:r>
                      <a:endParaRPr lang="de-DE" sz="1600" dirty="0">
                        <a:latin typeface="Futura-Light" panose="020B0400000000000000" pitchFamily="34" charset="0"/>
                        <a:cs typeface="Verdana"/>
                      </a:endParaRP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3" name="Table 113">
            <a:extLst>
              <a:ext uri="{FF2B5EF4-FFF2-40B4-BE49-F238E27FC236}">
                <a16:creationId xmlns:a16="http://schemas.microsoft.com/office/drawing/2014/main" id="{666038A3-3523-4616-BD04-080A26181EA0}"/>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4323043">
                  <a:extLst>
                    <a:ext uri="{9D8B030D-6E8A-4147-A177-3AD203B41FA5}">
                      <a16:colId xmlns:a16="http://schemas.microsoft.com/office/drawing/2014/main" val="27093299"/>
                    </a:ext>
                  </a:extLst>
                </a:gridCol>
                <a:gridCol w="310537">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Functions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Additive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Antioxidant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Biocide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Corrosion Inhibitor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Emulsifier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Flame Retardant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Heat Transfer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High Performance Lubricants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Hydraulic Fluids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Lubricant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Machinery</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Metal Deformation</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243840" indent="-231775">
                        <a:spcBef>
                          <a:spcPts val="380"/>
                        </a:spcBef>
                        <a:buClr>
                          <a:srgbClr val="FFFFFF"/>
                        </a:buClr>
                        <a:buFontTx/>
                        <a:buChar char="•"/>
                        <a:tabLst>
                          <a:tab pos="244475" algn="l"/>
                        </a:tabLst>
                      </a:pPr>
                      <a:endParaRPr lang="de-DE"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sp>
        <p:nvSpPr>
          <p:cNvPr id="15" name="object 21">
            <a:hlinkClick r:id="rId4" action="ppaction://hlinksldjump"/>
            <a:extLst>
              <a:ext uri="{FF2B5EF4-FFF2-40B4-BE49-F238E27FC236}">
                <a16:creationId xmlns:a16="http://schemas.microsoft.com/office/drawing/2014/main" id="{49DD2037-62D2-4297-B3E4-24D240D49766}"/>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6" name="Group 15">
            <a:extLst>
              <a:ext uri="{FF2B5EF4-FFF2-40B4-BE49-F238E27FC236}">
                <a16:creationId xmlns:a16="http://schemas.microsoft.com/office/drawing/2014/main" id="{C75BDDD7-93A8-467E-BD4B-400A32D25068}"/>
              </a:ext>
            </a:extLst>
          </p:cNvPr>
          <p:cNvGrpSpPr/>
          <p:nvPr/>
        </p:nvGrpSpPr>
        <p:grpSpPr>
          <a:xfrm>
            <a:off x="11069815" y="0"/>
            <a:ext cx="736181" cy="614143"/>
            <a:chOff x="11069815" y="0"/>
            <a:chExt cx="736181" cy="614143"/>
          </a:xfrm>
        </p:grpSpPr>
        <p:sp>
          <p:nvSpPr>
            <p:cNvPr id="17" name="object 14">
              <a:extLst>
                <a:ext uri="{FF2B5EF4-FFF2-40B4-BE49-F238E27FC236}">
                  <a16:creationId xmlns:a16="http://schemas.microsoft.com/office/drawing/2014/main" id="{2EC3BE2A-5B6D-4047-BBE2-AAC9F72D2B4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8" name="object 15">
              <a:extLst>
                <a:ext uri="{FF2B5EF4-FFF2-40B4-BE49-F238E27FC236}">
                  <a16:creationId xmlns:a16="http://schemas.microsoft.com/office/drawing/2014/main" id="{6668C1A8-F601-4578-B092-40ADDEDF774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9" name="object 21">
              <a:hlinkClick r:id="rId5" action="ppaction://hlinksldjump"/>
              <a:extLst>
                <a:ext uri="{FF2B5EF4-FFF2-40B4-BE49-F238E27FC236}">
                  <a16:creationId xmlns:a16="http://schemas.microsoft.com/office/drawing/2014/main" id="{62B1DABC-001E-430E-A799-E767BA200FE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355055719"/>
      </p:ext>
    </p:extLst>
  </p:cSld>
  <p:clrMapOvr>
    <a:masterClrMapping/>
  </p:clrMapOvr>
</p:sld>
</file>

<file path=ppt/slides/slide29.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D9499E22-0B40-42C3-BB04-4514F3E2D99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58000"/>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spc="-150" dirty="0">
                <a:solidFill>
                  <a:srgbClr val="91CFF0"/>
                </a:solidFill>
                <a:latin typeface="Futura Bk BT" panose="020B0502020204020303" pitchFamily="34" charset="0"/>
              </a:rPr>
              <a:t>LUBRICANTS &amp; METAL </a:t>
            </a:r>
            <a:r>
              <a:rPr lang="de-DE" sz="5000" spc="-150" dirty="0">
                <a:solidFill>
                  <a:schemeClr val="bg1"/>
                </a:solidFill>
                <a:latin typeface="Futura Bk BT" panose="020B0502020204020303" pitchFamily="34" charset="0"/>
              </a:rPr>
              <a:t>WORKING</a:t>
            </a:r>
            <a:endParaRPr lang="en-IN" sz="5000" dirty="0"/>
          </a:p>
        </p:txBody>
      </p:sp>
      <p:graphicFrame>
        <p:nvGraphicFramePr>
          <p:cNvPr id="114" name="Table 114">
            <a:extLst>
              <a:ext uri="{FF2B5EF4-FFF2-40B4-BE49-F238E27FC236}">
                <a16:creationId xmlns:a16="http://schemas.microsoft.com/office/drawing/2014/main" id="{FB1A1BFF-F408-4D35-926E-5B968D8AA685}"/>
              </a:ext>
            </a:extLst>
          </p:cNvPr>
          <p:cNvGraphicFramePr>
            <a:graphicFrameLocks noGrp="1"/>
          </p:cNvGraphicFramePr>
          <p:nvPr/>
        </p:nvGraphicFramePr>
        <p:xfrm>
          <a:off x="1814347" y="2061430"/>
          <a:ext cx="4241139" cy="4338178"/>
        </p:xfrm>
        <a:graphic>
          <a:graphicData uri="http://schemas.openxmlformats.org/drawingml/2006/table">
            <a:tbl>
              <a:tblPr firstRow="1" bandRow="1">
                <a:tableStyleId>{5C22544A-7EE6-4342-B048-85BDC9FD1C3A}</a:tableStyleId>
              </a:tblPr>
              <a:tblGrid>
                <a:gridCol w="3930845">
                  <a:extLst>
                    <a:ext uri="{9D8B030D-6E8A-4147-A177-3AD203B41FA5}">
                      <a16:colId xmlns:a16="http://schemas.microsoft.com/office/drawing/2014/main" val="27093299"/>
                    </a:ext>
                  </a:extLst>
                </a:gridCol>
                <a:gridCol w="310294">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Metal Working Fluids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Mouldings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Quenching Fluids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Rolling Oil</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Rubber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Turbine Oil</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Wire Drawing</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Others</a:t>
                      </a:r>
                      <a:endParaRPr lang="de-DE" sz="1600" dirty="0">
                        <a:latin typeface="Futura-Light" panose="020B0400000000000000" pitchFamily="34" charset="0"/>
                        <a:cs typeface="Verdana"/>
                      </a:endParaRP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3" name="Table 113">
            <a:extLst>
              <a:ext uri="{FF2B5EF4-FFF2-40B4-BE49-F238E27FC236}">
                <a16:creationId xmlns:a16="http://schemas.microsoft.com/office/drawing/2014/main" id="{B4739C26-4607-4958-9A38-623F13CAE3EF}"/>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4323043">
                  <a:extLst>
                    <a:ext uri="{9D8B030D-6E8A-4147-A177-3AD203B41FA5}">
                      <a16:colId xmlns:a16="http://schemas.microsoft.com/office/drawing/2014/main" val="27093299"/>
                    </a:ext>
                  </a:extLst>
                </a:gridCol>
                <a:gridCol w="310537">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Functions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Metal Machining</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Viscosity Modifier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Vulcanization Accelerator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Wetting Agent</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243840" indent="-231775">
                        <a:spcBef>
                          <a:spcPts val="380"/>
                        </a:spcBef>
                        <a:buClr>
                          <a:srgbClr val="FFFFFF"/>
                        </a:buClr>
                        <a:buFontTx/>
                        <a:buChar char="•"/>
                        <a:tabLst>
                          <a:tab pos="244475" algn="l"/>
                        </a:tabLst>
                      </a:pPr>
                      <a:endParaRPr lang="de-DE"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sp>
        <p:nvSpPr>
          <p:cNvPr id="15" name="object 21">
            <a:hlinkClick r:id="rId4" action="ppaction://hlinksldjump"/>
            <a:extLst>
              <a:ext uri="{FF2B5EF4-FFF2-40B4-BE49-F238E27FC236}">
                <a16:creationId xmlns:a16="http://schemas.microsoft.com/office/drawing/2014/main" id="{49DD2037-62D2-4297-B3E4-24D240D49766}"/>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6" name="Group 15">
            <a:extLst>
              <a:ext uri="{FF2B5EF4-FFF2-40B4-BE49-F238E27FC236}">
                <a16:creationId xmlns:a16="http://schemas.microsoft.com/office/drawing/2014/main" id="{C75BDDD7-93A8-467E-BD4B-400A32D25068}"/>
              </a:ext>
            </a:extLst>
          </p:cNvPr>
          <p:cNvGrpSpPr/>
          <p:nvPr/>
        </p:nvGrpSpPr>
        <p:grpSpPr>
          <a:xfrm>
            <a:off x="11069815" y="0"/>
            <a:ext cx="736181" cy="614143"/>
            <a:chOff x="11069815" y="0"/>
            <a:chExt cx="736181" cy="614143"/>
          </a:xfrm>
        </p:grpSpPr>
        <p:sp>
          <p:nvSpPr>
            <p:cNvPr id="17" name="object 14">
              <a:extLst>
                <a:ext uri="{FF2B5EF4-FFF2-40B4-BE49-F238E27FC236}">
                  <a16:creationId xmlns:a16="http://schemas.microsoft.com/office/drawing/2014/main" id="{2EC3BE2A-5B6D-4047-BBE2-AAC9F72D2B4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8" name="object 15">
              <a:extLst>
                <a:ext uri="{FF2B5EF4-FFF2-40B4-BE49-F238E27FC236}">
                  <a16:creationId xmlns:a16="http://schemas.microsoft.com/office/drawing/2014/main" id="{6668C1A8-F601-4578-B092-40ADDEDF774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9" name="object 21">
              <a:hlinkClick r:id="rId5" action="ppaction://hlinksldjump"/>
              <a:extLst>
                <a:ext uri="{FF2B5EF4-FFF2-40B4-BE49-F238E27FC236}">
                  <a16:creationId xmlns:a16="http://schemas.microsoft.com/office/drawing/2014/main" id="{62B1DABC-001E-430E-A799-E767BA200FE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3550557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23">
            <a:extLst>
              <a:ext uri="{FF2B5EF4-FFF2-40B4-BE49-F238E27FC236}">
                <a16:creationId xmlns:a16="http://schemas.microsoft.com/office/drawing/2014/main" id="{09B226A7-000D-4A2F-949C-6152D20BAC27}"/>
              </a:ext>
            </a:extLst>
          </p:cNvPr>
          <p:cNvSpPr txBox="1">
            <a:spLocks noChangeAspect="1"/>
          </p:cNvSpPr>
          <p:nvPr/>
        </p:nvSpPr>
        <p:spPr>
          <a:xfrm>
            <a:off x="490188" y="625448"/>
            <a:ext cx="4549064" cy="65139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5000" dirty="0">
                <a:solidFill>
                  <a:schemeClr val="bg2">
                    <a:lumMod val="25000"/>
                  </a:schemeClr>
                </a:solidFill>
                <a:latin typeface="Futura Bk BT" panose="020B0502020204020303" pitchFamily="34" charset="0"/>
              </a:rPr>
              <a:t>WHO</a:t>
            </a:r>
            <a:r>
              <a:rPr lang="de-DE" sz="5000" dirty="0">
                <a:latin typeface="Futura Bk BT" panose="020B0502020204020303" pitchFamily="34" charset="0"/>
              </a:rPr>
              <a:t> </a:t>
            </a:r>
            <a:r>
              <a:rPr lang="de-DE" sz="5000" dirty="0">
                <a:solidFill>
                  <a:srgbClr val="91CFF0"/>
                </a:solidFill>
                <a:latin typeface="Futura Bk BT" panose="020B0502020204020303" pitchFamily="34" charset="0"/>
              </a:rPr>
              <a:t>WE ARE</a:t>
            </a:r>
          </a:p>
        </p:txBody>
      </p:sp>
      <p:pic>
        <p:nvPicPr>
          <p:cNvPr id="4" name="Picture 3">
            <a:extLst>
              <a:ext uri="{FF2B5EF4-FFF2-40B4-BE49-F238E27FC236}">
                <a16:creationId xmlns:a16="http://schemas.microsoft.com/office/drawing/2014/main" id="{02FBEDD7-4894-4755-90D7-FA76C2DB994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10671684" y="-156275"/>
            <a:ext cx="1511059" cy="2214841"/>
          </a:xfrm>
          <a:prstGeom prst="rect">
            <a:avLst/>
          </a:prstGeom>
        </p:spPr>
      </p:pic>
      <p:sp>
        <p:nvSpPr>
          <p:cNvPr id="6" name="TextBox 5">
            <a:extLst>
              <a:ext uri="{FF2B5EF4-FFF2-40B4-BE49-F238E27FC236}">
                <a16:creationId xmlns:a16="http://schemas.microsoft.com/office/drawing/2014/main" id="{0B696780-574D-4315-9464-A2451A6D2C00}"/>
              </a:ext>
            </a:extLst>
          </p:cNvPr>
          <p:cNvSpPr txBox="1"/>
          <p:nvPr/>
        </p:nvSpPr>
        <p:spPr>
          <a:xfrm>
            <a:off x="5323838" y="1964470"/>
            <a:ext cx="6377832" cy="4108817"/>
          </a:xfrm>
          <a:prstGeom prst="rect">
            <a:avLst/>
          </a:prstGeom>
          <a:noFill/>
        </p:spPr>
        <p:txBody>
          <a:bodyPr wrap="square">
            <a:spAutoFit/>
          </a:bodyPr>
          <a:lstStyle/>
          <a:p>
            <a:pPr marL="0" marR="0">
              <a:spcBef>
                <a:spcPts val="0"/>
              </a:spcBef>
              <a:spcAft>
                <a:spcPts val="0"/>
              </a:spcAft>
            </a:pPr>
            <a:r>
              <a:rPr lang="en-US" sz="1500" b="0" i="0" dirty="0">
                <a:solidFill>
                  <a:srgbClr val="777777"/>
                </a:solidFill>
                <a:effectLst/>
                <a:latin typeface="Futura"/>
              </a:rPr>
              <a:t>Connect Chemicals is a global producer, custom manufacturer as well as a traditional distributor for a wide range of specialty chemicals.</a:t>
            </a:r>
          </a:p>
          <a:p>
            <a:pPr marL="0" marR="0">
              <a:spcBef>
                <a:spcPts val="0"/>
              </a:spcBef>
              <a:spcAft>
                <a:spcPts val="0"/>
              </a:spcAft>
            </a:pPr>
            <a:br>
              <a:rPr lang="en-US" sz="1500" dirty="0">
                <a:solidFill>
                  <a:srgbClr val="777777"/>
                </a:solidFill>
                <a:latin typeface="Futura"/>
              </a:rPr>
            </a:br>
            <a:r>
              <a:rPr lang="en-US" sz="1500" dirty="0">
                <a:solidFill>
                  <a:srgbClr val="777777"/>
                </a:solidFill>
                <a:latin typeface="Futura"/>
              </a:rPr>
              <a:t>We are founded in 1998 by Başar Karaca, Qiping Hou &amp; Dirk Otmar Headquartered in Ratingen, Germany, with subsidiaries in 4 </a:t>
            </a:r>
            <a:r>
              <a:rPr lang="en-US" sz="1500" b="0" i="0" dirty="0">
                <a:solidFill>
                  <a:srgbClr val="777777"/>
                </a:solidFill>
                <a:effectLst/>
                <a:latin typeface="Futura"/>
              </a:rPr>
              <a:t>continents plus a network of partners we offer global coverage, serving both local and multinational organizations.</a:t>
            </a:r>
          </a:p>
          <a:p>
            <a:pPr marL="0" marR="0">
              <a:spcBef>
                <a:spcPts val="0"/>
              </a:spcBef>
              <a:spcAft>
                <a:spcPts val="0"/>
              </a:spcAft>
            </a:pPr>
            <a:br>
              <a:rPr lang="en-US" sz="1500" dirty="0">
                <a:latin typeface="Futura"/>
              </a:rPr>
            </a:br>
            <a:r>
              <a:rPr lang="en-US" sz="1500" b="0" i="0" dirty="0">
                <a:solidFill>
                  <a:srgbClr val="777777"/>
                </a:solidFill>
                <a:effectLst/>
                <a:latin typeface="Futura"/>
              </a:rPr>
              <a:t>Worldwide sourcing is integral into all of our business segments. Our teams of experts are there to work closely with customers ensuring technical standards are met.</a:t>
            </a:r>
            <a:endParaRPr kumimoji="1" lang="en-US" sz="1500" dirty="0">
              <a:solidFill>
                <a:srgbClr val="777777"/>
              </a:solidFill>
              <a:latin typeface="Futura"/>
            </a:endParaRPr>
          </a:p>
          <a:p>
            <a:pPr marL="0" marR="0">
              <a:spcBef>
                <a:spcPts val="0"/>
              </a:spcBef>
              <a:spcAft>
                <a:spcPts val="0"/>
              </a:spcAft>
            </a:pPr>
            <a:endParaRPr kumimoji="1" lang="en-US" sz="1500" dirty="0">
              <a:solidFill>
                <a:srgbClr val="777777"/>
              </a:solidFill>
              <a:latin typeface="Futura"/>
            </a:endParaRPr>
          </a:p>
          <a:p>
            <a:pPr marL="0" marR="0">
              <a:spcBef>
                <a:spcPts val="0"/>
              </a:spcBef>
              <a:spcAft>
                <a:spcPts val="0"/>
              </a:spcAft>
            </a:pPr>
            <a:r>
              <a:rPr lang="en-US" sz="1500" b="0" i="0" dirty="0">
                <a:solidFill>
                  <a:srgbClr val="777777"/>
                </a:solidFill>
                <a:effectLst/>
                <a:latin typeface="Futura"/>
              </a:rPr>
              <a:t>Let us jointly make best use of our combined resources to build solutions for mutual benefit. Working together we will determine the most suitable choice of technology, production, financing, logistics and sales &amp; marketing to reach this goal</a:t>
            </a:r>
            <a:endParaRPr kumimoji="1" lang="en-US" sz="1500" dirty="0">
              <a:solidFill>
                <a:schemeClr val="bg2">
                  <a:lumMod val="50000"/>
                </a:schemeClr>
              </a:solidFill>
              <a:latin typeface="Futura"/>
            </a:endParaRPr>
          </a:p>
        </p:txBody>
      </p:sp>
      <p:sp>
        <p:nvSpPr>
          <p:cNvPr id="18" name="TextBox 17">
            <a:extLst>
              <a:ext uri="{FF2B5EF4-FFF2-40B4-BE49-F238E27FC236}">
                <a16:creationId xmlns:a16="http://schemas.microsoft.com/office/drawing/2014/main" id="{40DD669F-EE4F-4839-B057-7E2283F66EF9}"/>
              </a:ext>
            </a:extLst>
          </p:cNvPr>
          <p:cNvSpPr txBox="1"/>
          <p:nvPr/>
        </p:nvSpPr>
        <p:spPr>
          <a:xfrm>
            <a:off x="7967912" y="6258244"/>
            <a:ext cx="6093994" cy="369332"/>
          </a:xfrm>
          <a:prstGeom prst="rect">
            <a:avLst/>
          </a:prstGeom>
          <a:noFill/>
        </p:spPr>
        <p:txBody>
          <a:bodyPr wrap="square">
            <a:spAutoFit/>
          </a:bodyPr>
          <a:lstStyle/>
          <a:p>
            <a:pPr algn="l"/>
            <a:r>
              <a:rPr lang="en-US" b="1" i="0" dirty="0">
                <a:solidFill>
                  <a:srgbClr val="212529"/>
                </a:solidFill>
                <a:effectLst/>
                <a:latin typeface="Futura"/>
              </a:rPr>
              <a:t>Join resources, build solutions</a:t>
            </a:r>
          </a:p>
        </p:txBody>
      </p:sp>
      <p:sp>
        <p:nvSpPr>
          <p:cNvPr id="5" name="Rectangle 4">
            <a:extLst>
              <a:ext uri="{FF2B5EF4-FFF2-40B4-BE49-F238E27FC236}">
                <a16:creationId xmlns:a16="http://schemas.microsoft.com/office/drawing/2014/main" id="{D9EAA7BE-5CFE-4DE1-ABBF-BB27DB4B3EFC}"/>
              </a:ext>
            </a:extLst>
          </p:cNvPr>
          <p:cNvSpPr/>
          <p:nvPr/>
        </p:nvSpPr>
        <p:spPr>
          <a:xfrm>
            <a:off x="490330" y="1815548"/>
            <a:ext cx="2690192" cy="148922"/>
          </a:xfrm>
          <a:prstGeom prst="rect">
            <a:avLst/>
          </a:prstGeom>
          <a:solidFill>
            <a:srgbClr val="95D5F2"/>
          </a:solidFill>
          <a:ln>
            <a:solidFill>
              <a:srgbClr val="95D5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FCAB36D5-5B30-4AA4-8427-C57CC7338D39}"/>
              </a:ext>
            </a:extLst>
          </p:cNvPr>
          <p:cNvSpPr/>
          <p:nvPr/>
        </p:nvSpPr>
        <p:spPr>
          <a:xfrm rot="16200000">
            <a:off x="-780446" y="3160644"/>
            <a:ext cx="2690192" cy="148922"/>
          </a:xfrm>
          <a:prstGeom prst="rect">
            <a:avLst/>
          </a:prstGeom>
          <a:solidFill>
            <a:srgbClr val="95D5F2"/>
          </a:solidFill>
          <a:ln>
            <a:solidFill>
              <a:srgbClr val="95D5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6">
            <a:extLst>
              <a:ext uri="{FF2B5EF4-FFF2-40B4-BE49-F238E27FC236}">
                <a16:creationId xmlns:a16="http://schemas.microsoft.com/office/drawing/2014/main" id="{02E4139A-4301-6E60-2D23-3F49B215DA73}"/>
              </a:ext>
            </a:extLst>
          </p:cNvPr>
          <p:cNvPicPr>
            <a:picLocks noChangeAspect="1"/>
          </p:cNvPicPr>
          <p:nvPr/>
        </p:nvPicPr>
        <p:blipFill rotWithShape="1">
          <a:blip r:embed="rId3"/>
          <a:srcRect l="11563" r="14029" b="612"/>
          <a:stretch/>
        </p:blipFill>
        <p:spPr>
          <a:xfrm>
            <a:off x="629635" y="1963032"/>
            <a:ext cx="4272658" cy="3984261"/>
          </a:xfrm>
          <a:prstGeom prst="rect">
            <a:avLst/>
          </a:prstGeom>
        </p:spPr>
      </p:pic>
    </p:spTree>
    <p:extLst>
      <p:ext uri="{BB962C8B-B14F-4D97-AF65-F5344CB8AC3E}">
        <p14:creationId xmlns:p14="http://schemas.microsoft.com/office/powerpoint/2010/main" val="176532709"/>
      </p:ext>
    </p:extLst>
  </p:cSld>
  <p:clrMapOvr>
    <a:masterClrMapping/>
  </p:clrMapOvr>
</p:sld>
</file>

<file path=ppt/slides/slide30.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34AB4AC5-ECC5-4457-8532-5FAC2DF1AD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LUBRICANTS &amp; METAL </a:t>
            </a:r>
            <a:r>
              <a:rPr lang="de-DE" sz="5000" spc="-150" dirty="0">
                <a:solidFill>
                  <a:schemeClr val="bg1"/>
                </a:solidFill>
                <a:latin typeface="Futura Bk BT" panose="020B0502020204020303" pitchFamily="34" charset="0"/>
              </a:rPr>
              <a:t>WORKING</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Base Oils &amp; VI-improvers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Lubricant Additives &amp; Antioxidants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0" action="ppaction://hlinksldjump"/>
            <a:extLst>
              <a:ext uri="{FF2B5EF4-FFF2-40B4-BE49-F238E27FC236}">
                <a16:creationId xmlns:a16="http://schemas.microsoft.com/office/drawing/2014/main" id="{7C02EC19-53F1-45D2-BCE9-1E85CFA21AD6}"/>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1" action="ppaction://hlinksldjump"/>
            <a:extLst>
              <a:ext uri="{FF2B5EF4-FFF2-40B4-BE49-F238E27FC236}">
                <a16:creationId xmlns:a16="http://schemas.microsoft.com/office/drawing/2014/main" id="{47360257-6818-4A63-9734-64AB0951F555}"/>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2" action="ppaction://hlinksldjump"/>
            <a:extLst>
              <a:ext uri="{FF2B5EF4-FFF2-40B4-BE49-F238E27FC236}">
                <a16:creationId xmlns:a16="http://schemas.microsoft.com/office/drawing/2014/main" id="{069C7DDD-C434-4D55-8C90-AB1EAC19AEDC}"/>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3" action="ppaction://hlinksldjump"/>
            <a:extLst>
              <a:ext uri="{FF2B5EF4-FFF2-40B4-BE49-F238E27FC236}">
                <a16:creationId xmlns:a16="http://schemas.microsoft.com/office/drawing/2014/main" id="{83E93EB2-A3B6-4094-9941-FA1DF564A001}"/>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6" name="object 14">
            <a:extLst>
              <a:ext uri="{FF2B5EF4-FFF2-40B4-BE49-F238E27FC236}">
                <a16:creationId xmlns:a16="http://schemas.microsoft.com/office/drawing/2014/main" id="{1746F998-6513-47B0-94B2-34992FE76D81}"/>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CE82CD4F-4AED-4BFC-B9EC-C6E9919AFAB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3" name="object 21">
            <a:hlinkClick r:id="rId8" action="ppaction://hlinksldjump"/>
            <a:extLst>
              <a:ext uri="{FF2B5EF4-FFF2-40B4-BE49-F238E27FC236}">
                <a16:creationId xmlns:a16="http://schemas.microsoft.com/office/drawing/2014/main" id="{54038425-D42E-45AD-95AD-32F1E911A79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4" name="Group 13">
            <a:extLst>
              <a:ext uri="{FF2B5EF4-FFF2-40B4-BE49-F238E27FC236}">
                <a16:creationId xmlns:a16="http://schemas.microsoft.com/office/drawing/2014/main" id="{E83D9857-7712-4B00-B77E-6C49678E0D89}"/>
              </a:ext>
            </a:extLst>
          </p:cNvPr>
          <p:cNvGrpSpPr/>
          <p:nvPr/>
        </p:nvGrpSpPr>
        <p:grpSpPr>
          <a:xfrm>
            <a:off x="11069815" y="0"/>
            <a:ext cx="736181" cy="614143"/>
            <a:chOff x="11069815" y="0"/>
            <a:chExt cx="736181" cy="614143"/>
          </a:xfrm>
        </p:grpSpPr>
        <p:sp>
          <p:nvSpPr>
            <p:cNvPr id="15" name="object 14">
              <a:extLst>
                <a:ext uri="{FF2B5EF4-FFF2-40B4-BE49-F238E27FC236}">
                  <a16:creationId xmlns:a16="http://schemas.microsoft.com/office/drawing/2014/main" id="{4D47E5C1-8105-45AD-8524-68E57BCA2B1D}"/>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8" name="object 15">
              <a:extLst>
                <a:ext uri="{FF2B5EF4-FFF2-40B4-BE49-F238E27FC236}">
                  <a16:creationId xmlns:a16="http://schemas.microsoft.com/office/drawing/2014/main" id="{6A967368-E8BF-4F3C-89AB-B0074586B896}"/>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9" name="object 21">
              <a:hlinkClick r:id="rId9" action="ppaction://hlinksldjump"/>
              <a:extLst>
                <a:ext uri="{FF2B5EF4-FFF2-40B4-BE49-F238E27FC236}">
                  <a16:creationId xmlns:a16="http://schemas.microsoft.com/office/drawing/2014/main" id="{73AAB5DD-1E2F-480F-9416-D1DFED809E65}"/>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947224640"/>
      </p:ext>
    </p:extLst>
  </p:cSld>
  <p:clrMapOvr>
    <a:masterClrMapping/>
  </p:clrMapOvr>
</p:sld>
</file>

<file path=ppt/slides/slide31.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34AB4AC5-ECC5-4457-8532-5FAC2DF1AD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LUBRICANTS &amp; METAL </a:t>
            </a:r>
            <a:r>
              <a:rPr lang="de-DE" sz="5000" spc="-150" dirty="0">
                <a:solidFill>
                  <a:schemeClr val="bg1"/>
                </a:solidFill>
                <a:latin typeface="Futura Bk BT" panose="020B0502020204020303" pitchFamily="34" charset="0"/>
              </a:rPr>
              <a:t>WORKING</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Base Oils &amp; VI-improvers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Lubricant Additives &amp; Antioxidants</a:t>
            </a:r>
            <a:endParaRPr lang="de-DE" sz="1600" dirty="0" err="1">
              <a:solidFill>
                <a:schemeClr val="bg1"/>
              </a:solidFill>
              <a:latin typeface="Futura-Light" panose="020B0400000000000000" pitchFamily="34" charset="0"/>
              <a:cs typeface="Verdana"/>
            </a:endParaRPr>
          </a:p>
        </p:txBody>
      </p:sp>
      <p:sp>
        <p:nvSpPr>
          <p:cNvPr id="51" name="Rectangle 51">
            <a:hlinkClick r:id="rId6" action="ppaction://hlinksldjump"/>
            <a:extLst>
              <a:ext uri="{FF2B5EF4-FFF2-40B4-BE49-F238E27FC236}">
                <a16:creationId xmlns:a16="http://schemas.microsoft.com/office/drawing/2014/main" id="{95428EC0-FA13-48FC-B52E-1C00FE0502C2}"/>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7" action="ppaction://hlinksldjump"/>
            <a:extLst>
              <a:ext uri="{FF2B5EF4-FFF2-40B4-BE49-F238E27FC236}">
                <a16:creationId xmlns:a16="http://schemas.microsoft.com/office/drawing/2014/main" id="{9355B12E-DB92-4BB9-A397-5D3DA938C6DD}"/>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8" action="ppaction://hlinksldjump"/>
            <a:extLst>
              <a:ext uri="{FF2B5EF4-FFF2-40B4-BE49-F238E27FC236}">
                <a16:creationId xmlns:a16="http://schemas.microsoft.com/office/drawing/2014/main" id="{D397D48B-9CD9-4F10-BEB1-8BD55E7A70B3}"/>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9" action="ppaction://hlinksldjump"/>
            <a:extLst>
              <a:ext uri="{FF2B5EF4-FFF2-40B4-BE49-F238E27FC236}">
                <a16:creationId xmlns:a16="http://schemas.microsoft.com/office/drawing/2014/main" id="{9BF59CB9-7775-48E3-8E2B-27612184092F}"/>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8" name="Table 14">
            <a:extLst>
              <a:ext uri="{FF2B5EF4-FFF2-40B4-BE49-F238E27FC236}">
                <a16:creationId xmlns:a16="http://schemas.microsoft.com/office/drawing/2014/main" id="{8F7042FA-A3AF-4744-9E02-98034900300F}"/>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Base Oils &amp; VI-improvers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A series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P series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W series</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Poly alpha olefins (PAO)</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Polyisobutylene (PIB)</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Tributyl phosphate (TBP)</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0" name="object 14">
            <a:extLst>
              <a:ext uri="{FF2B5EF4-FFF2-40B4-BE49-F238E27FC236}">
                <a16:creationId xmlns:a16="http://schemas.microsoft.com/office/drawing/2014/main" id="{3CC4224E-AB32-4C3F-8C4D-83EB2FF6B4A5}"/>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C1C2BAAA-EBD5-44C4-BB0E-6A68657FD377}"/>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2" name="object 21">
            <a:hlinkClick r:id="rId4" action="ppaction://hlinksldjump"/>
            <a:extLst>
              <a:ext uri="{FF2B5EF4-FFF2-40B4-BE49-F238E27FC236}">
                <a16:creationId xmlns:a16="http://schemas.microsoft.com/office/drawing/2014/main" id="{7A6956D3-8AB3-4509-816A-BE7579C4487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34A45912-B482-4322-82A8-70FAD84C5DE7}"/>
              </a:ext>
            </a:extLst>
          </p:cNvPr>
          <p:cNvGrpSpPr/>
          <p:nvPr/>
        </p:nvGrpSpPr>
        <p:grpSpPr>
          <a:xfrm>
            <a:off x="11069815" y="0"/>
            <a:ext cx="736181" cy="614143"/>
            <a:chOff x="11069815" y="0"/>
            <a:chExt cx="736181" cy="614143"/>
          </a:xfrm>
        </p:grpSpPr>
        <p:sp>
          <p:nvSpPr>
            <p:cNvPr id="14" name="object 14">
              <a:extLst>
                <a:ext uri="{FF2B5EF4-FFF2-40B4-BE49-F238E27FC236}">
                  <a16:creationId xmlns:a16="http://schemas.microsoft.com/office/drawing/2014/main" id="{4F9F44D0-ED72-478D-8B0B-4B99A5EE651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5" name="object 15">
              <a:extLst>
                <a:ext uri="{FF2B5EF4-FFF2-40B4-BE49-F238E27FC236}">
                  <a16:creationId xmlns:a16="http://schemas.microsoft.com/office/drawing/2014/main" id="{C21A53BD-3486-4BEB-9E12-D113B710572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6" name="object 21">
              <a:hlinkClick r:id="rId5" action="ppaction://hlinksldjump"/>
              <a:extLst>
                <a:ext uri="{FF2B5EF4-FFF2-40B4-BE49-F238E27FC236}">
                  <a16:creationId xmlns:a16="http://schemas.microsoft.com/office/drawing/2014/main" id="{2307BCF8-1454-4789-A775-D281D7BB13C6}"/>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955867856"/>
      </p:ext>
    </p:extLst>
  </p:cSld>
  <p:clrMapOvr>
    <a:masterClrMapping/>
  </p:clrMapOvr>
</p:sld>
</file>

<file path=ppt/slides/slide32.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34AB4AC5-ECC5-4457-8532-5FAC2DF1AD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LUBRICANTS &amp; METAL </a:t>
            </a:r>
            <a:r>
              <a:rPr lang="de-DE" sz="5000" spc="-150" dirty="0">
                <a:solidFill>
                  <a:schemeClr val="bg1"/>
                </a:solidFill>
                <a:latin typeface="Futura Bk BT" panose="020B0502020204020303" pitchFamily="34" charset="0"/>
              </a:rPr>
              <a:t>WORKING</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Base Oils &amp; VI-improvers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Lubricant Additives &amp; Antioxidants</a:t>
            </a:r>
            <a:endParaRPr lang="de-DE" sz="1600" dirty="0" err="1">
              <a:solidFill>
                <a:schemeClr val="bg1"/>
              </a:solidFill>
              <a:latin typeface="Futura-Light" panose="020B0400000000000000" pitchFamily="34" charset="0"/>
              <a:cs typeface="Verdana"/>
            </a:endParaRPr>
          </a:p>
        </p:txBody>
      </p:sp>
      <p:sp>
        <p:nvSpPr>
          <p:cNvPr id="51" name="Rectangle 51">
            <a:hlinkClick r:id="rId6" action="ppaction://hlinksldjump"/>
            <a:extLst>
              <a:ext uri="{FF2B5EF4-FFF2-40B4-BE49-F238E27FC236}">
                <a16:creationId xmlns:a16="http://schemas.microsoft.com/office/drawing/2014/main" id="{BB48821E-8C39-4667-B29D-FC1EEA455AD2}"/>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7" action="ppaction://hlinksldjump"/>
            <a:extLst>
              <a:ext uri="{FF2B5EF4-FFF2-40B4-BE49-F238E27FC236}">
                <a16:creationId xmlns:a16="http://schemas.microsoft.com/office/drawing/2014/main" id="{277FFBDD-78ED-4C89-8B94-5C38A34A9619}"/>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8" action="ppaction://hlinksldjump"/>
            <a:extLst>
              <a:ext uri="{FF2B5EF4-FFF2-40B4-BE49-F238E27FC236}">
                <a16:creationId xmlns:a16="http://schemas.microsoft.com/office/drawing/2014/main" id="{7B094677-C1DE-4C24-B67D-8BC39B14A9DF}"/>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9" action="ppaction://hlinksldjump"/>
            <a:extLst>
              <a:ext uri="{FF2B5EF4-FFF2-40B4-BE49-F238E27FC236}">
                <a16:creationId xmlns:a16="http://schemas.microsoft.com/office/drawing/2014/main" id="{A19653D1-3427-40D9-A528-F6F5027FA050}"/>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8" name="Table 14">
            <a:extLst>
              <a:ext uri="{FF2B5EF4-FFF2-40B4-BE49-F238E27FC236}">
                <a16:creationId xmlns:a16="http://schemas.microsoft.com/office/drawing/2014/main" id="{CADB6F18-0F60-4236-A739-FCFA30ABA380}"/>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Biocides &amp; Preservatives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Benzisothiazolin-3-one (BIT)</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BIT 20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CIT 15</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DFE</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ICB </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ICF</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Phenoxyethanol</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0" name="object 14">
            <a:extLst>
              <a:ext uri="{FF2B5EF4-FFF2-40B4-BE49-F238E27FC236}">
                <a16:creationId xmlns:a16="http://schemas.microsoft.com/office/drawing/2014/main" id="{3CC4224E-AB32-4C3F-8C4D-83EB2FF6B4A5}"/>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C1C2BAAA-EBD5-44C4-BB0E-6A68657FD377}"/>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2" name="object 21">
            <a:hlinkClick r:id="rId4" action="ppaction://hlinksldjump"/>
            <a:extLst>
              <a:ext uri="{FF2B5EF4-FFF2-40B4-BE49-F238E27FC236}">
                <a16:creationId xmlns:a16="http://schemas.microsoft.com/office/drawing/2014/main" id="{7A6956D3-8AB3-4509-816A-BE7579C4487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34A45912-B482-4322-82A8-70FAD84C5DE7}"/>
              </a:ext>
            </a:extLst>
          </p:cNvPr>
          <p:cNvGrpSpPr/>
          <p:nvPr/>
        </p:nvGrpSpPr>
        <p:grpSpPr>
          <a:xfrm>
            <a:off x="11069815" y="0"/>
            <a:ext cx="736181" cy="614143"/>
            <a:chOff x="11069815" y="0"/>
            <a:chExt cx="736181" cy="614143"/>
          </a:xfrm>
        </p:grpSpPr>
        <p:sp>
          <p:nvSpPr>
            <p:cNvPr id="14" name="object 14">
              <a:extLst>
                <a:ext uri="{FF2B5EF4-FFF2-40B4-BE49-F238E27FC236}">
                  <a16:creationId xmlns:a16="http://schemas.microsoft.com/office/drawing/2014/main" id="{4F9F44D0-ED72-478D-8B0B-4B99A5EE651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5" name="object 15">
              <a:extLst>
                <a:ext uri="{FF2B5EF4-FFF2-40B4-BE49-F238E27FC236}">
                  <a16:creationId xmlns:a16="http://schemas.microsoft.com/office/drawing/2014/main" id="{C21A53BD-3486-4BEB-9E12-D113B710572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6" name="object 21">
              <a:hlinkClick r:id="rId5" action="ppaction://hlinksldjump"/>
              <a:extLst>
                <a:ext uri="{FF2B5EF4-FFF2-40B4-BE49-F238E27FC236}">
                  <a16:creationId xmlns:a16="http://schemas.microsoft.com/office/drawing/2014/main" id="{2307BCF8-1454-4789-A775-D281D7BB13C6}"/>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955867856"/>
      </p:ext>
    </p:extLst>
  </p:cSld>
  <p:clrMapOvr>
    <a:masterClrMapping/>
  </p:clrMapOvr>
</p:sld>
</file>

<file path=ppt/slides/slide33.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34AB4AC5-ECC5-4457-8532-5FAC2DF1AD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LUBRICANTS &amp; METAL </a:t>
            </a:r>
            <a:r>
              <a:rPr lang="de-DE" sz="5000" spc="-150" dirty="0">
                <a:solidFill>
                  <a:schemeClr val="bg1"/>
                </a:solidFill>
                <a:latin typeface="Futura Bk BT" panose="020B0502020204020303" pitchFamily="34" charset="0"/>
              </a:rPr>
              <a:t>WORKING</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Base Oils &amp; VI-improvers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Lubricant Additives &amp; Antioxidants</a:t>
            </a:r>
            <a:endParaRPr lang="de-DE" sz="1600" dirty="0" err="1">
              <a:solidFill>
                <a:schemeClr val="bg1"/>
              </a:solidFill>
              <a:latin typeface="Futura-Light" panose="020B0400000000000000" pitchFamily="34" charset="0"/>
              <a:cs typeface="Verdana"/>
            </a:endParaRPr>
          </a:p>
        </p:txBody>
      </p:sp>
      <p:sp>
        <p:nvSpPr>
          <p:cNvPr id="51" name="Rectangle 51">
            <a:hlinkClick r:id="rId6" action="ppaction://hlinksldjump"/>
            <a:extLst>
              <a:ext uri="{FF2B5EF4-FFF2-40B4-BE49-F238E27FC236}">
                <a16:creationId xmlns:a16="http://schemas.microsoft.com/office/drawing/2014/main" id="{5225CF03-94B3-4AEB-A4B5-7FCC809F9141}"/>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7" action="ppaction://hlinksldjump"/>
            <a:extLst>
              <a:ext uri="{FF2B5EF4-FFF2-40B4-BE49-F238E27FC236}">
                <a16:creationId xmlns:a16="http://schemas.microsoft.com/office/drawing/2014/main" id="{71A828F5-4C06-464E-9672-4D9EB35D58F0}"/>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8" action="ppaction://hlinksldjump"/>
            <a:extLst>
              <a:ext uri="{FF2B5EF4-FFF2-40B4-BE49-F238E27FC236}">
                <a16:creationId xmlns:a16="http://schemas.microsoft.com/office/drawing/2014/main" id="{31CD251E-598D-4D60-A855-48F13EC6D35B}"/>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9" action="ppaction://hlinksldjump"/>
            <a:extLst>
              <a:ext uri="{FF2B5EF4-FFF2-40B4-BE49-F238E27FC236}">
                <a16:creationId xmlns:a16="http://schemas.microsoft.com/office/drawing/2014/main" id="{B649B380-5553-4CAB-A781-427261139639}"/>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8" name="Table 14">
            <a:extLst>
              <a:ext uri="{FF2B5EF4-FFF2-40B4-BE49-F238E27FC236}">
                <a16:creationId xmlns:a16="http://schemas.microsoft.com/office/drawing/2014/main" id="{9ED8D57B-9FC1-4B5D-9756-D237EA8DDBEE}"/>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Corrosion inhibitors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1,2,3 Benzotriazole (BTA)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5-Methylbenzotriazole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Connect 190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Dicyclohexylamine (DCHA)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Dilithium tetraborate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Disodiumsebacate</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Dodecandioic acid</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Lithium nitrate</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Tolyltriazole (TTA)</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Tolyltriazole 50 % sodium salt solution (TTA50)</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Undecandioic acid</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0" name="object 14">
            <a:extLst>
              <a:ext uri="{FF2B5EF4-FFF2-40B4-BE49-F238E27FC236}">
                <a16:creationId xmlns:a16="http://schemas.microsoft.com/office/drawing/2014/main" id="{3CC4224E-AB32-4C3F-8C4D-83EB2FF6B4A5}"/>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C1C2BAAA-EBD5-44C4-BB0E-6A68657FD377}"/>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2" name="object 21">
            <a:hlinkClick r:id="rId4" action="ppaction://hlinksldjump"/>
            <a:extLst>
              <a:ext uri="{FF2B5EF4-FFF2-40B4-BE49-F238E27FC236}">
                <a16:creationId xmlns:a16="http://schemas.microsoft.com/office/drawing/2014/main" id="{7A6956D3-8AB3-4509-816A-BE7579C4487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34A45912-B482-4322-82A8-70FAD84C5DE7}"/>
              </a:ext>
            </a:extLst>
          </p:cNvPr>
          <p:cNvGrpSpPr/>
          <p:nvPr/>
        </p:nvGrpSpPr>
        <p:grpSpPr>
          <a:xfrm>
            <a:off x="11069815" y="0"/>
            <a:ext cx="736181" cy="614143"/>
            <a:chOff x="11069815" y="0"/>
            <a:chExt cx="736181" cy="614143"/>
          </a:xfrm>
        </p:grpSpPr>
        <p:sp>
          <p:nvSpPr>
            <p:cNvPr id="14" name="object 14">
              <a:extLst>
                <a:ext uri="{FF2B5EF4-FFF2-40B4-BE49-F238E27FC236}">
                  <a16:creationId xmlns:a16="http://schemas.microsoft.com/office/drawing/2014/main" id="{4F9F44D0-ED72-478D-8B0B-4B99A5EE651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5" name="object 15">
              <a:extLst>
                <a:ext uri="{FF2B5EF4-FFF2-40B4-BE49-F238E27FC236}">
                  <a16:creationId xmlns:a16="http://schemas.microsoft.com/office/drawing/2014/main" id="{C21A53BD-3486-4BEB-9E12-D113B710572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6" name="object 21">
              <a:hlinkClick r:id="rId5" action="ppaction://hlinksldjump"/>
              <a:extLst>
                <a:ext uri="{FF2B5EF4-FFF2-40B4-BE49-F238E27FC236}">
                  <a16:creationId xmlns:a16="http://schemas.microsoft.com/office/drawing/2014/main" id="{2307BCF8-1454-4789-A775-D281D7BB13C6}"/>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955867856"/>
      </p:ext>
    </p:extLst>
  </p:cSld>
  <p:clrMapOvr>
    <a:masterClrMapping/>
  </p:clrMapOvr>
</p:sld>
</file>

<file path=ppt/slides/slide34.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34AB4AC5-ECC5-4457-8532-5FAC2DF1AD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LUBRICANTS &amp; METAL </a:t>
            </a:r>
            <a:r>
              <a:rPr lang="de-DE" sz="5000" spc="-150" dirty="0">
                <a:solidFill>
                  <a:schemeClr val="bg1"/>
                </a:solidFill>
                <a:latin typeface="Futura Bk BT" panose="020B0502020204020303" pitchFamily="34" charset="0"/>
              </a:rPr>
              <a:t>WORKING</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Base Oils &amp; VI-improvers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Lubricant Additives &amp; Antioxidants</a:t>
            </a:r>
            <a:endParaRPr lang="de-DE" sz="1600" dirty="0" err="1">
              <a:solidFill>
                <a:schemeClr val="bg1"/>
              </a:solidFill>
              <a:latin typeface="Futura-Light" panose="020B0400000000000000" pitchFamily="34" charset="0"/>
              <a:cs typeface="Verdana"/>
            </a:endParaRPr>
          </a:p>
        </p:txBody>
      </p:sp>
      <p:sp>
        <p:nvSpPr>
          <p:cNvPr id="51" name="Rectangle 51">
            <a:hlinkClick r:id="rId6" action="ppaction://hlinksldjump"/>
            <a:extLst>
              <a:ext uri="{FF2B5EF4-FFF2-40B4-BE49-F238E27FC236}">
                <a16:creationId xmlns:a16="http://schemas.microsoft.com/office/drawing/2014/main" id="{94BCDEDF-5DDA-4A1B-A21F-E84E994A3151}"/>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7" action="ppaction://hlinksldjump"/>
            <a:extLst>
              <a:ext uri="{FF2B5EF4-FFF2-40B4-BE49-F238E27FC236}">
                <a16:creationId xmlns:a16="http://schemas.microsoft.com/office/drawing/2014/main" id="{A954BB0C-69AC-411F-A738-B36500A484EB}"/>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8" action="ppaction://hlinksldjump"/>
            <a:extLst>
              <a:ext uri="{FF2B5EF4-FFF2-40B4-BE49-F238E27FC236}">
                <a16:creationId xmlns:a16="http://schemas.microsoft.com/office/drawing/2014/main" id="{58CE29B3-1522-4555-892B-98FEBDF4FAF1}"/>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9" action="ppaction://hlinksldjump"/>
            <a:extLst>
              <a:ext uri="{FF2B5EF4-FFF2-40B4-BE49-F238E27FC236}">
                <a16:creationId xmlns:a16="http://schemas.microsoft.com/office/drawing/2014/main" id="{DDF43296-95CC-4666-BE0E-F5A035057F2A}"/>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8" name="Table 14">
            <a:extLst>
              <a:ext uri="{FF2B5EF4-FFF2-40B4-BE49-F238E27FC236}">
                <a16:creationId xmlns:a16="http://schemas.microsoft.com/office/drawing/2014/main" id="{5B940DCE-C7EC-4097-BB1D-76D5337B2575}"/>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Lubricant Additives &amp; Antioxidants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3-Tert butyladipic acid</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Connguard 445</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Ethylenebisstearamide</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Stearic acid amide</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Tri-octylphosphate</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0" name="object 14">
            <a:extLst>
              <a:ext uri="{FF2B5EF4-FFF2-40B4-BE49-F238E27FC236}">
                <a16:creationId xmlns:a16="http://schemas.microsoft.com/office/drawing/2014/main" id="{3CC4224E-AB32-4C3F-8C4D-83EB2FF6B4A5}"/>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C1C2BAAA-EBD5-44C4-BB0E-6A68657FD377}"/>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2" name="object 21">
            <a:hlinkClick r:id="rId4" action="ppaction://hlinksldjump"/>
            <a:extLst>
              <a:ext uri="{FF2B5EF4-FFF2-40B4-BE49-F238E27FC236}">
                <a16:creationId xmlns:a16="http://schemas.microsoft.com/office/drawing/2014/main" id="{7A6956D3-8AB3-4509-816A-BE7579C4487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34A45912-B482-4322-82A8-70FAD84C5DE7}"/>
              </a:ext>
            </a:extLst>
          </p:cNvPr>
          <p:cNvGrpSpPr/>
          <p:nvPr/>
        </p:nvGrpSpPr>
        <p:grpSpPr>
          <a:xfrm>
            <a:off x="11069815" y="0"/>
            <a:ext cx="736181" cy="614143"/>
            <a:chOff x="11069815" y="0"/>
            <a:chExt cx="736181" cy="614143"/>
          </a:xfrm>
        </p:grpSpPr>
        <p:sp>
          <p:nvSpPr>
            <p:cNvPr id="14" name="object 14">
              <a:extLst>
                <a:ext uri="{FF2B5EF4-FFF2-40B4-BE49-F238E27FC236}">
                  <a16:creationId xmlns:a16="http://schemas.microsoft.com/office/drawing/2014/main" id="{4F9F44D0-ED72-478D-8B0B-4B99A5EE651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5" name="object 15">
              <a:extLst>
                <a:ext uri="{FF2B5EF4-FFF2-40B4-BE49-F238E27FC236}">
                  <a16:creationId xmlns:a16="http://schemas.microsoft.com/office/drawing/2014/main" id="{C21A53BD-3486-4BEB-9E12-D113B710572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6" name="object 21">
              <a:hlinkClick r:id="rId5" action="ppaction://hlinksldjump"/>
              <a:extLst>
                <a:ext uri="{FF2B5EF4-FFF2-40B4-BE49-F238E27FC236}">
                  <a16:creationId xmlns:a16="http://schemas.microsoft.com/office/drawing/2014/main" id="{2307BCF8-1454-4789-A775-D281D7BB13C6}"/>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95586785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E51CF59F-153A-4161-9FA1-25583D582B4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6" y="0"/>
            <a:ext cx="12192000" cy="6858000"/>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COATINGS ADHESIVES </a:t>
            </a:r>
            <a:r>
              <a:rPr lang="de-DE" sz="5000" spc="-150" dirty="0">
                <a:solidFill>
                  <a:schemeClr val="bg1"/>
                </a:solidFill>
                <a:latin typeface="Futura Bk BT" panose="020B0502020204020303" pitchFamily="34" charset="0"/>
              </a:rPr>
              <a:t>SEALANTS</a:t>
            </a:r>
            <a:endParaRPr lang="en-IN" sz="5000" dirty="0"/>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2" name="object 21">
            <a:hlinkClick r:id="rId5" action="ppaction://hlinksldjump"/>
            <a:extLst>
              <a:ext uri="{FF2B5EF4-FFF2-40B4-BE49-F238E27FC236}">
                <a16:creationId xmlns:a16="http://schemas.microsoft.com/office/drawing/2014/main" id="{09213655-785A-4F02-BBA9-C25FBE363BC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0E45D3E7-CC06-4EE1-A05F-4453DE49FAB1}"/>
              </a:ext>
            </a:extLst>
          </p:cNvPr>
          <p:cNvGrpSpPr/>
          <p:nvPr/>
        </p:nvGrpSpPr>
        <p:grpSpPr>
          <a:xfrm>
            <a:off x="11069815" y="0"/>
            <a:ext cx="736181" cy="614143"/>
            <a:chOff x="11069815" y="0"/>
            <a:chExt cx="736181" cy="614143"/>
          </a:xfrm>
        </p:grpSpPr>
        <p:sp>
          <p:nvSpPr>
            <p:cNvPr id="14" name="object 14">
              <a:extLst>
                <a:ext uri="{FF2B5EF4-FFF2-40B4-BE49-F238E27FC236}">
                  <a16:creationId xmlns:a16="http://schemas.microsoft.com/office/drawing/2014/main" id="{B2BE7885-F9DB-4DB7-A7B1-A881D4951D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5" name="object 15">
              <a:extLst>
                <a:ext uri="{FF2B5EF4-FFF2-40B4-BE49-F238E27FC236}">
                  <a16:creationId xmlns:a16="http://schemas.microsoft.com/office/drawing/2014/main" id="{0691C139-D1E1-49B8-B736-3E0693130DAA}"/>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6" name="object 21">
              <a:hlinkClick r:id="rId6" action="ppaction://hlinksldjump"/>
              <a:extLst>
                <a:ext uri="{FF2B5EF4-FFF2-40B4-BE49-F238E27FC236}">
                  <a16:creationId xmlns:a16="http://schemas.microsoft.com/office/drawing/2014/main" id="{48BF2C7F-DF2C-4517-BC7A-1E7D3E36932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829886418"/>
      </p:ext>
    </p:extLst>
  </p:cSld>
  <p:clrMapOvr>
    <a:masterClrMapping/>
  </p:clrMapOvr>
</p:sld>
</file>

<file path=ppt/slides/slide36.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FC0DB398-A301-4813-9A26-31CF1CE84EB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58000"/>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en-IN" sz="5000" dirty="0"/>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4" name="Table 114">
            <a:extLst>
              <a:ext uri="{FF2B5EF4-FFF2-40B4-BE49-F238E27FC236}">
                <a16:creationId xmlns:a16="http://schemas.microsoft.com/office/drawing/2014/main" id="{C4058431-5567-41E6-873E-15BB4F24B4A1}"/>
              </a:ext>
            </a:extLst>
          </p:cNvPr>
          <p:cNvGraphicFramePr>
            <a:graphicFrameLocks noGrp="1"/>
          </p:cNvGraphicFramePr>
          <p:nvPr/>
        </p:nvGraphicFramePr>
        <p:xfrm>
          <a:off x="1813154" y="2061430"/>
          <a:ext cx="4233706" cy="4338178"/>
        </p:xfrm>
        <a:graphic>
          <a:graphicData uri="http://schemas.openxmlformats.org/drawingml/2006/table">
            <a:tbl>
              <a:tblPr firstRow="1" bandRow="1">
                <a:tableStyleId>{5C22544A-7EE6-4342-B048-85BDC9FD1C3A}</a:tableStyleId>
              </a:tblPr>
              <a:tblGrid>
                <a:gridCol w="2227218">
                  <a:extLst>
                    <a:ext uri="{9D8B030D-6E8A-4147-A177-3AD203B41FA5}">
                      <a16:colId xmlns:a16="http://schemas.microsoft.com/office/drawing/2014/main" val="27093299"/>
                    </a:ext>
                  </a:extLst>
                </a:gridCol>
                <a:gridCol w="2006488">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Adhesives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Ball Pen Inks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Biocide</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Coating</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Epoxy Resins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Glass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Intumescent Coating</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Polyolefin Films</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Polyurethane Resins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Printing Inks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Release Coating</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Sealants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Silanes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Surface Treatment</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Wood Coating</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Others</a:t>
                      </a: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graphicFrame>
        <p:nvGraphicFramePr>
          <p:cNvPr id="113" name="Table 113">
            <a:extLst>
              <a:ext uri="{FF2B5EF4-FFF2-40B4-BE49-F238E27FC236}">
                <a16:creationId xmlns:a16="http://schemas.microsoft.com/office/drawing/2014/main" id="{DEB3B72C-E962-4588-AB5D-4E5CA17F36DC}"/>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2608899">
                  <a:extLst>
                    <a:ext uri="{9D8B030D-6E8A-4147-A177-3AD203B41FA5}">
                      <a16:colId xmlns:a16="http://schemas.microsoft.com/office/drawing/2014/main" val="27093299"/>
                    </a:ext>
                  </a:extLst>
                </a:gridCol>
                <a:gridCol w="2024681">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Functions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Adhesion Promoter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Anti-Blocking</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Anti-Fogging</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Biocide</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Crosslinker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Defoamer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Dispersant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Drying Agent</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Emulsifier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Flame Retardant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Intermediate</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Lubricant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Monomer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Reactive Diluent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Rheology Modifier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Solvent</a:t>
                      </a: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sp>
        <p:nvSpPr>
          <p:cNvPr id="16" name="object 21">
            <a:hlinkClick r:id="rId4" action="ppaction://hlinksldjump"/>
            <a:extLst>
              <a:ext uri="{FF2B5EF4-FFF2-40B4-BE49-F238E27FC236}">
                <a16:creationId xmlns:a16="http://schemas.microsoft.com/office/drawing/2014/main" id="{7EEFA2D9-FFFD-432A-90A9-22F0E8C6814B}"/>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7" name="Group 16">
            <a:extLst>
              <a:ext uri="{FF2B5EF4-FFF2-40B4-BE49-F238E27FC236}">
                <a16:creationId xmlns:a16="http://schemas.microsoft.com/office/drawing/2014/main" id="{E24D8A28-2FFF-4895-9524-4B35C579B38D}"/>
              </a:ext>
            </a:extLst>
          </p:cNvPr>
          <p:cNvGrpSpPr/>
          <p:nvPr/>
        </p:nvGrpSpPr>
        <p:grpSpPr>
          <a:xfrm>
            <a:off x="11069815" y="0"/>
            <a:ext cx="736181" cy="614143"/>
            <a:chOff x="11069815" y="0"/>
            <a:chExt cx="736181" cy="614143"/>
          </a:xfrm>
        </p:grpSpPr>
        <p:sp>
          <p:nvSpPr>
            <p:cNvPr id="18" name="object 14">
              <a:extLst>
                <a:ext uri="{FF2B5EF4-FFF2-40B4-BE49-F238E27FC236}">
                  <a16:creationId xmlns:a16="http://schemas.microsoft.com/office/drawing/2014/main" id="{92C96926-0F25-4AF5-A506-2260ACCCA85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465F0F71-C040-4101-B13C-2C4021E9E40E}"/>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object 21">
              <a:hlinkClick r:id="rId5" action="ppaction://hlinksldjump"/>
              <a:extLst>
                <a:ext uri="{FF2B5EF4-FFF2-40B4-BE49-F238E27FC236}">
                  <a16:creationId xmlns:a16="http://schemas.microsoft.com/office/drawing/2014/main" id="{5CFE621F-4009-4CF1-9ED7-31C8D3EEF60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774752854"/>
      </p:ext>
    </p:extLst>
  </p:cSld>
  <p:clrMapOvr>
    <a:masterClrMapping/>
  </p:clrMapOvr>
</p:sld>
</file>

<file path=ppt/slides/slide37.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FC0DB398-A301-4813-9A26-31CF1CE84EB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58000"/>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en-IN" sz="5000" dirty="0"/>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3" name="Table 113">
            <a:extLst>
              <a:ext uri="{FF2B5EF4-FFF2-40B4-BE49-F238E27FC236}">
                <a16:creationId xmlns:a16="http://schemas.microsoft.com/office/drawing/2014/main" id="{B8339057-3C4B-46CA-BF3D-42691B32D0F4}"/>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4323043">
                  <a:extLst>
                    <a:ext uri="{9D8B030D-6E8A-4147-A177-3AD203B41FA5}">
                      <a16:colId xmlns:a16="http://schemas.microsoft.com/office/drawing/2014/main" val="27093299"/>
                    </a:ext>
                  </a:extLst>
                </a:gridCol>
                <a:gridCol w="310537">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Functions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Surface Modifier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Tackifier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Wetting Agent</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243840" indent="-231775">
                        <a:spcBef>
                          <a:spcPts val="380"/>
                        </a:spcBef>
                        <a:buClr>
                          <a:srgbClr val="FFFFFF"/>
                        </a:buClr>
                        <a:buFontTx/>
                        <a:buChar char="•"/>
                        <a:tabLst>
                          <a:tab pos="244475" algn="l"/>
                        </a:tabLst>
                      </a:pPr>
                      <a:endParaRPr lang="de-DE"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sp>
        <p:nvSpPr>
          <p:cNvPr id="16" name="object 21">
            <a:hlinkClick r:id="rId4" action="ppaction://hlinksldjump"/>
            <a:extLst>
              <a:ext uri="{FF2B5EF4-FFF2-40B4-BE49-F238E27FC236}">
                <a16:creationId xmlns:a16="http://schemas.microsoft.com/office/drawing/2014/main" id="{7EEFA2D9-FFFD-432A-90A9-22F0E8C6814B}"/>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7" name="Group 16">
            <a:extLst>
              <a:ext uri="{FF2B5EF4-FFF2-40B4-BE49-F238E27FC236}">
                <a16:creationId xmlns:a16="http://schemas.microsoft.com/office/drawing/2014/main" id="{E24D8A28-2FFF-4895-9524-4B35C579B38D}"/>
              </a:ext>
            </a:extLst>
          </p:cNvPr>
          <p:cNvGrpSpPr/>
          <p:nvPr/>
        </p:nvGrpSpPr>
        <p:grpSpPr>
          <a:xfrm>
            <a:off x="11069815" y="0"/>
            <a:ext cx="736181" cy="614143"/>
            <a:chOff x="11069815" y="0"/>
            <a:chExt cx="736181" cy="614143"/>
          </a:xfrm>
        </p:grpSpPr>
        <p:sp>
          <p:nvSpPr>
            <p:cNvPr id="18" name="object 14">
              <a:extLst>
                <a:ext uri="{FF2B5EF4-FFF2-40B4-BE49-F238E27FC236}">
                  <a16:creationId xmlns:a16="http://schemas.microsoft.com/office/drawing/2014/main" id="{92C96926-0F25-4AF5-A506-2260ACCCA85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465F0F71-C040-4101-B13C-2C4021E9E40E}"/>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object 21">
              <a:hlinkClick r:id="rId5" action="ppaction://hlinksldjump"/>
              <a:extLst>
                <a:ext uri="{FF2B5EF4-FFF2-40B4-BE49-F238E27FC236}">
                  <a16:creationId xmlns:a16="http://schemas.microsoft.com/office/drawing/2014/main" id="{5CFE621F-4009-4CF1-9ED7-31C8D3EEF60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774752854"/>
      </p:ext>
    </p:extLst>
  </p:cSld>
  <p:clrMapOvr>
    <a:masterClrMapping/>
  </p:clrMapOvr>
</p:sld>
</file>

<file path=ppt/slides/slide38.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A187A575-4C90-4477-9CAD-3BE0BDB16BB1}"/>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495D6A66-9563-4E29-8FFD-36B3CB5B8057}"/>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81D4885C-2AD7-4863-B099-F2820AD12F33}"/>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A4FDBA6B-447A-4BDD-A5C6-7FFF19FABA54}"/>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9FA2165D-144C-4CBA-9CA0-1802262AC365}"/>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0461FB9D-2CEB-4BDA-AD04-40A48AEADE0D}"/>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066FB7AF-63CB-4920-9179-EED3199E46B9}"/>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22F1F62F-1FDE-4D70-A6E1-E8C0F6F724C0}"/>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4BDD87CB-0671-4968-8E77-EBA40435BBAF}"/>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57FE36DD-5B7E-45F4-8088-765D1D082043}"/>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A745898A-DB82-40A0-BF46-730C2751F2B3}"/>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565291DF-45BA-49F3-91DA-709D6D285DD6}"/>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0FEB4B0A-EA95-485B-8EBC-49B42C384A56}"/>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20" name="object 14">
            <a:extLst>
              <a:ext uri="{FF2B5EF4-FFF2-40B4-BE49-F238E27FC236}">
                <a16:creationId xmlns:a16="http://schemas.microsoft.com/office/drawing/2014/main" id="{21D6EF0A-D4F6-41CE-A635-9761BE5CA254}"/>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CCD41E98-7056-4E7D-9375-EC17881C9AA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5" action="ppaction://hlinksldjump"/>
            <a:extLst>
              <a:ext uri="{FF2B5EF4-FFF2-40B4-BE49-F238E27FC236}">
                <a16:creationId xmlns:a16="http://schemas.microsoft.com/office/drawing/2014/main" id="{ED24AE44-BC5F-4C57-8739-22F4EB55A8C3}"/>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3" name="Group 22">
            <a:extLst>
              <a:ext uri="{FF2B5EF4-FFF2-40B4-BE49-F238E27FC236}">
                <a16:creationId xmlns:a16="http://schemas.microsoft.com/office/drawing/2014/main" id="{CD301169-3510-4E93-88CB-A01111ECC85A}"/>
              </a:ext>
            </a:extLst>
          </p:cNvPr>
          <p:cNvGrpSpPr/>
          <p:nvPr/>
        </p:nvGrpSpPr>
        <p:grpSpPr>
          <a:xfrm>
            <a:off x="11069815" y="0"/>
            <a:ext cx="736181" cy="614143"/>
            <a:chOff x="11069815" y="0"/>
            <a:chExt cx="736181" cy="614143"/>
          </a:xfrm>
        </p:grpSpPr>
        <p:sp>
          <p:nvSpPr>
            <p:cNvPr id="24" name="object 14">
              <a:extLst>
                <a:ext uri="{FF2B5EF4-FFF2-40B4-BE49-F238E27FC236}">
                  <a16:creationId xmlns:a16="http://schemas.microsoft.com/office/drawing/2014/main" id="{245E5CA7-7997-4B8A-B9A2-F613C7AA5649}"/>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5" name="object 15">
              <a:extLst>
                <a:ext uri="{FF2B5EF4-FFF2-40B4-BE49-F238E27FC236}">
                  <a16:creationId xmlns:a16="http://schemas.microsoft.com/office/drawing/2014/main" id="{E86EAE95-1D93-42F1-9F8C-36468730BE7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6" name="object 21">
              <a:hlinkClick r:id="rId16" action="ppaction://hlinksldjump"/>
              <a:extLst>
                <a:ext uri="{FF2B5EF4-FFF2-40B4-BE49-F238E27FC236}">
                  <a16:creationId xmlns:a16="http://schemas.microsoft.com/office/drawing/2014/main" id="{4A924FF3-B40B-4FD6-8EFC-0C425CD7ACF6}"/>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725859736"/>
      </p:ext>
    </p:extLst>
  </p:cSld>
  <p:clrMapOvr>
    <a:masterClrMapping/>
  </p:clrMapOvr>
</p:sld>
</file>

<file path=ppt/slides/slide39.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B80C73D3-5F18-4B21-9A22-D05C35CA1157}"/>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B356913E-0B00-44F5-B952-058AF1C219BE}"/>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E17913D7-FC9A-403A-9AF1-986637BA7E32}"/>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E52CF85D-B7EF-4CD4-9355-9A2976F74474}"/>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42CED709-8CF3-4FD1-92A3-5F0ACA425E8D}"/>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D87CA8D9-0274-4DC7-AFD7-276C211F55C4}"/>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B20E89FC-B675-4189-B1A3-532ABC68C717}"/>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ECACEB03-1735-46E7-A093-2C73402924BC}"/>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B3ED49C4-DC7A-48B7-AEF8-C7478EAB59AC}"/>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E18E2485-B113-4856-BB31-CD3BB4454FF3}"/>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8627B1AC-5B13-4ECA-90DC-DFB71656744D}"/>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30B8D25D-F240-4593-AED9-DAEAD29D5760}"/>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6F54B070-136A-48F1-9FD6-3E6C43310533}"/>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C8F15F1F-A8A9-4FC9-BB5E-1B232AB94568}"/>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Adhesion Promoters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Allyl glycol</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Allylglycidylether (AGE)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Butyl titanate polymer</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Concat LA (Ammonium Lacto Titanate)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Tetra isopropyl titanate (TIPT)</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Tetra-2-ethylhexyl titanate (T2EHT)</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Tetra-ethyltitanate </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Tetra-n-butyl titanate</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Titamix 80/20 (TIPT/TNBT)</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Ureido silane</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1" descr="A black and white drawing of a building&#10;&#10;Description automatically generated with low confidence">
            <a:extLst>
              <a:ext uri="{FF2B5EF4-FFF2-40B4-BE49-F238E27FC236}">
                <a16:creationId xmlns:a16="http://schemas.microsoft.com/office/drawing/2014/main" id="{1E7F5ADD-EF58-41BA-8AEC-F41623D70C2A}"/>
              </a:ext>
            </a:extLst>
          </p:cNvPr>
          <p:cNvPicPr>
            <a:picLocks noChangeAspect="1"/>
          </p:cNvPicPr>
          <p:nvPr/>
        </p:nvPicPr>
        <p:blipFill rotWithShape="1">
          <a:blip r:embed="rId2">
            <a:extLst>
              <a:ext uri="{28A0092B-C50C-407E-A947-70E740481C1C}">
                <a14:useLocalDpi xmlns:a14="http://schemas.microsoft.com/office/drawing/2010/main" val="0"/>
              </a:ext>
            </a:extLst>
          </a:blip>
          <a:srcRect l="515" t="6764" r="-515" b="-6764"/>
          <a:stretch/>
        </p:blipFill>
        <p:spPr>
          <a:xfrm>
            <a:off x="163280" y="100126"/>
            <a:ext cx="11843190" cy="6661794"/>
          </a:xfrm>
          <a:prstGeom prst="rect">
            <a:avLst/>
          </a:prstGeom>
        </p:spPr>
      </p:pic>
      <p:sp>
        <p:nvSpPr>
          <p:cNvPr id="4" name="Textplatzhalter 23">
            <a:extLst>
              <a:ext uri="{FF2B5EF4-FFF2-40B4-BE49-F238E27FC236}">
                <a16:creationId xmlns:a16="http://schemas.microsoft.com/office/drawing/2014/main" id="{1454F2DA-87A9-48B1-ADFB-B52C3436814C}"/>
              </a:ext>
            </a:extLst>
          </p:cNvPr>
          <p:cNvSpPr txBox="1">
            <a:spLocks noChangeAspect="1"/>
          </p:cNvSpPr>
          <p:nvPr/>
        </p:nvSpPr>
        <p:spPr>
          <a:xfrm>
            <a:off x="246573" y="183268"/>
            <a:ext cx="5048758" cy="58464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5400" dirty="0">
                <a:solidFill>
                  <a:schemeClr val="bg2">
                    <a:lumMod val="25000"/>
                  </a:schemeClr>
                </a:solidFill>
                <a:latin typeface="Futura Bk BT" panose="020B0502020204020303" pitchFamily="34" charset="0"/>
              </a:rPr>
              <a:t>KEY</a:t>
            </a:r>
            <a:r>
              <a:rPr lang="de-DE" sz="5400" dirty="0">
                <a:latin typeface="Futura Bk BT" panose="020B0502020204020303" pitchFamily="34" charset="0"/>
              </a:rPr>
              <a:t> </a:t>
            </a:r>
            <a:r>
              <a:rPr lang="de-DE" sz="5400" dirty="0">
                <a:solidFill>
                  <a:srgbClr val="91CFF0"/>
                </a:solidFill>
                <a:latin typeface="Futura Bk BT" panose="020B0502020204020303" pitchFamily="34" charset="0"/>
              </a:rPr>
              <a:t>FIGURES</a:t>
            </a:r>
          </a:p>
        </p:txBody>
      </p:sp>
      <p:sp>
        <p:nvSpPr>
          <p:cNvPr id="5" name="Rectangle 4">
            <a:extLst>
              <a:ext uri="{FF2B5EF4-FFF2-40B4-BE49-F238E27FC236}">
                <a16:creationId xmlns:a16="http://schemas.microsoft.com/office/drawing/2014/main" id="{D5FABF44-DF55-4584-9A12-3F183EA253C6}"/>
              </a:ext>
            </a:extLst>
          </p:cNvPr>
          <p:cNvSpPr/>
          <p:nvPr/>
        </p:nvSpPr>
        <p:spPr>
          <a:xfrm>
            <a:off x="0" y="5913869"/>
            <a:ext cx="12192000" cy="196140"/>
          </a:xfrm>
          <a:prstGeom prst="rect">
            <a:avLst/>
          </a:prstGeom>
          <a:solidFill>
            <a:srgbClr val="3B383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6" name="Oval 5">
            <a:extLst>
              <a:ext uri="{FF2B5EF4-FFF2-40B4-BE49-F238E27FC236}">
                <a16:creationId xmlns:a16="http://schemas.microsoft.com/office/drawing/2014/main" id="{EF9911BE-DE8E-4A11-A021-BA35746AA531}"/>
              </a:ext>
            </a:extLst>
          </p:cNvPr>
          <p:cNvSpPr/>
          <p:nvPr/>
        </p:nvSpPr>
        <p:spPr>
          <a:xfrm>
            <a:off x="970369" y="4937330"/>
            <a:ext cx="1938989" cy="1943100"/>
          </a:xfrm>
          <a:prstGeom prst="ellipse">
            <a:avLst/>
          </a:prstGeom>
          <a:solidFill>
            <a:srgbClr val="91CFF0"/>
          </a:solidFill>
          <a:ln>
            <a:solidFill>
              <a:schemeClr val="bg1"/>
            </a:solid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gn="ctr"/>
            <a:r>
              <a:rPr lang="en-US" sz="5000" spc="-300" dirty="0">
                <a:solidFill>
                  <a:schemeClr val="bg1"/>
                </a:solidFill>
                <a:latin typeface="Futura Bk BT"/>
              </a:rPr>
              <a:t>1998</a:t>
            </a:r>
          </a:p>
          <a:p>
            <a:pPr algn="ctr"/>
            <a:r>
              <a:rPr lang="en-US" sz="1600" dirty="0">
                <a:solidFill>
                  <a:srgbClr val="002060"/>
                </a:solidFill>
                <a:latin typeface="Futura-Light"/>
              </a:rPr>
              <a:t>Founded</a:t>
            </a:r>
            <a:endParaRPr lang="en-GB" sz="1600" dirty="0">
              <a:solidFill>
                <a:srgbClr val="002060"/>
              </a:solidFill>
              <a:latin typeface="Futura-Light"/>
              <a:ea typeface="Verdana"/>
              <a:cs typeface="Arial"/>
            </a:endParaRPr>
          </a:p>
          <a:p>
            <a:pPr algn="ctr"/>
            <a:r>
              <a:rPr lang="en-GB" sz="1000" dirty="0">
                <a:solidFill>
                  <a:srgbClr val="002060"/>
                </a:solidFill>
                <a:latin typeface="Futura-Light" panose="020B0400000000000000" pitchFamily="34" charset="0"/>
                <a:ea typeface="Verdana" panose="020B0604030504040204" pitchFamily="34" charset="0"/>
                <a:cs typeface="Arial" panose="020B0604020202020204" pitchFamily="34" charset="0"/>
              </a:rPr>
              <a:t>(Privately owned) </a:t>
            </a:r>
            <a:endParaRPr lang="en-US" sz="1000" b="1" dirty="0">
              <a:solidFill>
                <a:srgbClr val="002060"/>
              </a:solidFill>
              <a:latin typeface="Futura-Light" panose="020B0400000000000000" pitchFamily="34" charset="0"/>
              <a:cs typeface="Arial" panose="020B0604020202020204" pitchFamily="34" charset="0"/>
            </a:endParaRPr>
          </a:p>
          <a:p>
            <a:pPr algn="ctr"/>
            <a:endParaRPr lang="en-IN" sz="1600" spc="-300" dirty="0">
              <a:solidFill>
                <a:srgbClr val="002060"/>
              </a:solidFill>
              <a:latin typeface="Futura Bk BT" panose="020B0502020204020303" pitchFamily="34" charset="0"/>
            </a:endParaRPr>
          </a:p>
        </p:txBody>
      </p:sp>
      <p:sp>
        <p:nvSpPr>
          <p:cNvPr id="7" name="Oval 6">
            <a:extLst>
              <a:ext uri="{FF2B5EF4-FFF2-40B4-BE49-F238E27FC236}">
                <a16:creationId xmlns:a16="http://schemas.microsoft.com/office/drawing/2014/main" id="{99E7DB51-DFA8-4479-9FA8-470F46EFAE18}"/>
              </a:ext>
            </a:extLst>
          </p:cNvPr>
          <p:cNvSpPr/>
          <p:nvPr/>
        </p:nvSpPr>
        <p:spPr>
          <a:xfrm>
            <a:off x="3032875" y="4937330"/>
            <a:ext cx="1938989" cy="1943100"/>
          </a:xfrm>
          <a:prstGeom prst="ellipse">
            <a:avLst/>
          </a:prstGeom>
          <a:solidFill>
            <a:srgbClr val="91CFF0"/>
          </a:solidFill>
          <a:ln>
            <a:solidFill>
              <a:schemeClr val="bg1"/>
            </a:solid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lIns="0" tIns="0" rIns="0" bIns="45720" rtlCol="0" anchor="t" anchorCtr="0"/>
          <a:lstStyle/>
          <a:p>
            <a:pPr algn="ctr"/>
            <a:r>
              <a:rPr lang="en-IN" sz="5000" dirty="0">
                <a:solidFill>
                  <a:schemeClr val="bg1"/>
                </a:solidFill>
                <a:latin typeface="Futura Bk BT"/>
              </a:rPr>
              <a:t>10</a:t>
            </a:r>
            <a:endParaRPr lang="en-IN" sz="5000" dirty="0">
              <a:solidFill>
                <a:schemeClr val="bg1"/>
              </a:solidFill>
              <a:latin typeface="Futura Bk BT" panose="020B0502020204020303" pitchFamily="34" charset="0"/>
            </a:endParaRPr>
          </a:p>
          <a:p>
            <a:pPr algn="ctr"/>
            <a:r>
              <a:rPr lang="de-DE" sz="1600" dirty="0">
                <a:solidFill>
                  <a:srgbClr val="002060"/>
                </a:solidFill>
                <a:latin typeface="Futura-Light" panose="020B0400000000000000" pitchFamily="34" charset="0"/>
                <a:cs typeface="Arial" panose="020B0604020202020204" pitchFamily="34" charset="0"/>
              </a:rPr>
              <a:t>Countries</a:t>
            </a:r>
          </a:p>
          <a:p>
            <a:pPr algn="ctr"/>
            <a:endParaRPr lang="en-IN" sz="1600" dirty="0">
              <a:solidFill>
                <a:srgbClr val="002060"/>
              </a:solidFill>
              <a:latin typeface="Futura-Light" panose="020B0400000000000000" pitchFamily="34" charset="0"/>
            </a:endParaRPr>
          </a:p>
        </p:txBody>
      </p:sp>
      <p:sp>
        <p:nvSpPr>
          <p:cNvPr id="8" name="Oval 7">
            <a:extLst>
              <a:ext uri="{FF2B5EF4-FFF2-40B4-BE49-F238E27FC236}">
                <a16:creationId xmlns:a16="http://schemas.microsoft.com/office/drawing/2014/main" id="{42E6F35C-7C8D-465F-90FB-8EFE69E214D7}"/>
              </a:ext>
            </a:extLst>
          </p:cNvPr>
          <p:cNvSpPr/>
          <p:nvPr/>
        </p:nvSpPr>
        <p:spPr>
          <a:xfrm>
            <a:off x="5095381" y="4958120"/>
            <a:ext cx="1938989" cy="1943100"/>
          </a:xfrm>
          <a:prstGeom prst="ellipse">
            <a:avLst/>
          </a:prstGeom>
          <a:solidFill>
            <a:srgbClr val="91CFF0"/>
          </a:solidFill>
          <a:ln>
            <a:solidFill>
              <a:schemeClr val="bg1"/>
            </a:solid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ctr"/>
            <a:r>
              <a:rPr lang="en-US" sz="5000" dirty="0">
                <a:solidFill>
                  <a:schemeClr val="bg1"/>
                </a:solidFill>
                <a:latin typeface="Futura Bk BT"/>
              </a:rPr>
              <a:t>310</a:t>
            </a:r>
            <a:endParaRPr lang="en-US" sz="5000" dirty="0">
              <a:solidFill>
                <a:schemeClr val="bg1"/>
              </a:solidFill>
              <a:latin typeface="Futura Bk BT" panose="020B0502020204020303" pitchFamily="34" charset="0"/>
            </a:endParaRPr>
          </a:p>
          <a:p>
            <a:pPr algn="ctr"/>
            <a:r>
              <a:rPr lang="en-IN" sz="1600" dirty="0">
                <a:solidFill>
                  <a:srgbClr val="002060"/>
                </a:solidFill>
                <a:latin typeface="Futura-Light" panose="020B0400000000000000" pitchFamily="34" charset="0"/>
              </a:rPr>
              <a:t>Employees</a:t>
            </a:r>
          </a:p>
        </p:txBody>
      </p:sp>
      <p:sp>
        <p:nvSpPr>
          <p:cNvPr id="9" name="Oval 8">
            <a:extLst>
              <a:ext uri="{FF2B5EF4-FFF2-40B4-BE49-F238E27FC236}">
                <a16:creationId xmlns:a16="http://schemas.microsoft.com/office/drawing/2014/main" id="{C5516F6E-9F03-4F17-9069-577FC73EC603}"/>
              </a:ext>
            </a:extLst>
          </p:cNvPr>
          <p:cNvSpPr/>
          <p:nvPr/>
        </p:nvSpPr>
        <p:spPr>
          <a:xfrm>
            <a:off x="7157887" y="4958120"/>
            <a:ext cx="1938989" cy="1943100"/>
          </a:xfrm>
          <a:prstGeom prst="ellipse">
            <a:avLst/>
          </a:prstGeom>
          <a:solidFill>
            <a:srgbClr val="91CFF0"/>
          </a:solidFill>
          <a:ln>
            <a:solidFill>
              <a:schemeClr val="bg1"/>
            </a:solid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ctr"/>
            <a:r>
              <a:rPr lang="en-US" sz="5000" dirty="0">
                <a:solidFill>
                  <a:schemeClr val="bg1"/>
                </a:solidFill>
                <a:latin typeface="Futura Bk BT" panose="020B0502020204020303" pitchFamily="34" charset="0"/>
              </a:rPr>
              <a:t>3</a:t>
            </a:r>
          </a:p>
          <a:p>
            <a:pPr algn="ctr"/>
            <a:r>
              <a:rPr lang="en-US" sz="1600" dirty="0">
                <a:solidFill>
                  <a:srgbClr val="002060"/>
                </a:solidFill>
                <a:latin typeface="Futura-Light" panose="020B0400000000000000" pitchFamily="34" charset="0"/>
              </a:rPr>
              <a:t>Dedicated Factories</a:t>
            </a:r>
            <a:endParaRPr lang="en-IN" sz="1600" dirty="0">
              <a:solidFill>
                <a:srgbClr val="002060"/>
              </a:solidFill>
              <a:latin typeface="Futura-Light" panose="020B0400000000000000" pitchFamily="34" charset="0"/>
            </a:endParaRPr>
          </a:p>
        </p:txBody>
      </p:sp>
      <p:pic>
        <p:nvPicPr>
          <p:cNvPr id="11" name="Picture 10">
            <a:extLst>
              <a:ext uri="{FF2B5EF4-FFF2-40B4-BE49-F238E27FC236}">
                <a16:creationId xmlns:a16="http://schemas.microsoft.com/office/drawing/2014/main" id="{4DE90B9E-09A1-4B21-8130-BCECB2C668A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86392" y="55586"/>
            <a:ext cx="1767088" cy="1064244"/>
          </a:xfrm>
          <a:prstGeom prst="rect">
            <a:avLst/>
          </a:prstGeom>
        </p:spPr>
      </p:pic>
      <p:sp>
        <p:nvSpPr>
          <p:cNvPr id="12" name="Oval 11">
            <a:extLst>
              <a:ext uri="{FF2B5EF4-FFF2-40B4-BE49-F238E27FC236}">
                <a16:creationId xmlns:a16="http://schemas.microsoft.com/office/drawing/2014/main" id="{67387F06-49B0-0CC8-A0E0-35A8B5C3C968}"/>
              </a:ext>
            </a:extLst>
          </p:cNvPr>
          <p:cNvSpPr/>
          <p:nvPr/>
        </p:nvSpPr>
        <p:spPr>
          <a:xfrm>
            <a:off x="9220393" y="4954516"/>
            <a:ext cx="1938989" cy="1943100"/>
          </a:xfrm>
          <a:prstGeom prst="ellipse">
            <a:avLst/>
          </a:prstGeom>
          <a:solidFill>
            <a:srgbClr val="91CFF0"/>
          </a:solidFill>
          <a:ln>
            <a:solidFill>
              <a:schemeClr val="bg1"/>
            </a:solid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gn="ctr"/>
            <a:r>
              <a:rPr lang="en-US" sz="4000" spc="-300" dirty="0">
                <a:solidFill>
                  <a:schemeClr val="bg1"/>
                </a:solidFill>
                <a:latin typeface="Futura Bk BT" panose="020B0502020204020303" pitchFamily="34" charset="0"/>
              </a:rPr>
              <a:t>$180 </a:t>
            </a:r>
            <a:r>
              <a:rPr lang="en-US" sz="1600" spc="-300" dirty="0">
                <a:solidFill>
                  <a:schemeClr val="bg1"/>
                </a:solidFill>
                <a:latin typeface="Abadi" panose="020B0604020202020204" pitchFamily="34" charset="0"/>
                <a:ea typeface="FangSong" panose="020B0503020204020204" pitchFamily="49" charset="-122"/>
              </a:rPr>
              <a:t>m </a:t>
            </a:r>
            <a:r>
              <a:rPr lang="en-US" sz="1600" spc="-300" dirty="0" err="1">
                <a:solidFill>
                  <a:schemeClr val="bg1"/>
                </a:solidFill>
                <a:latin typeface="Abadi" panose="020B0604020202020204" pitchFamily="34" charset="0"/>
                <a:ea typeface="FangSong" panose="020B0503020204020204" pitchFamily="49" charset="-122"/>
              </a:rPr>
              <a:t>i</a:t>
            </a:r>
            <a:r>
              <a:rPr lang="en-US" sz="1600" spc="-300" dirty="0">
                <a:solidFill>
                  <a:schemeClr val="bg1"/>
                </a:solidFill>
                <a:latin typeface="Abadi" panose="020B0604020202020204" pitchFamily="34" charset="0"/>
                <a:ea typeface="FangSong" panose="020B0503020204020204" pitchFamily="49" charset="-122"/>
              </a:rPr>
              <a:t> o</a:t>
            </a:r>
            <a:r>
              <a:rPr lang="en-US" spc="-300" dirty="0">
                <a:solidFill>
                  <a:schemeClr val="bg1"/>
                </a:solidFill>
                <a:latin typeface="Abadi" panose="020B0604020202020204" pitchFamily="34" charset="0"/>
                <a:ea typeface="FangSong" panose="020B0503020204020204" pitchFamily="49" charset="-122"/>
              </a:rPr>
              <a:t>   </a:t>
            </a:r>
          </a:p>
          <a:p>
            <a:pPr algn="ctr"/>
            <a:endParaRPr lang="en-IN" sz="1600" spc="-300" dirty="0">
              <a:solidFill>
                <a:srgbClr val="002060"/>
              </a:solidFill>
              <a:latin typeface="Futura Bk BT" panose="020B0502020204020303" pitchFamily="34" charset="0"/>
            </a:endParaRPr>
          </a:p>
        </p:txBody>
      </p:sp>
      <p:sp>
        <p:nvSpPr>
          <p:cNvPr id="13" name="TextBox 12">
            <a:extLst>
              <a:ext uri="{FF2B5EF4-FFF2-40B4-BE49-F238E27FC236}">
                <a16:creationId xmlns:a16="http://schemas.microsoft.com/office/drawing/2014/main" id="{A25FE108-E694-A3DE-40F9-1E86CF0B10DA}"/>
              </a:ext>
            </a:extLst>
          </p:cNvPr>
          <p:cNvSpPr txBox="1"/>
          <p:nvPr/>
        </p:nvSpPr>
        <p:spPr>
          <a:xfrm>
            <a:off x="7131797" y="5948636"/>
            <a:ext cx="6142382" cy="369332"/>
          </a:xfrm>
          <a:prstGeom prst="rect">
            <a:avLst/>
          </a:prstGeom>
          <a:noFill/>
        </p:spPr>
        <p:txBody>
          <a:bodyPr wrap="square">
            <a:spAutoFit/>
          </a:bodyPr>
          <a:lstStyle/>
          <a:p>
            <a:pPr algn="ctr"/>
            <a:r>
              <a:rPr lang="en-US" sz="1800" dirty="0">
                <a:solidFill>
                  <a:srgbClr val="002060"/>
                </a:solidFill>
                <a:latin typeface="Futura-Light" panose="020B0400000000000000" pitchFamily="34" charset="0"/>
              </a:rPr>
              <a:t>Turnover 2021</a:t>
            </a:r>
            <a:endParaRPr lang="en-US" sz="1050" b="1" dirty="0">
              <a:solidFill>
                <a:srgbClr val="002060"/>
              </a:solidFill>
              <a:latin typeface="Futura-Light" panose="020B0400000000000000" pitchFamily="34" charset="0"/>
              <a:cs typeface="Arial" panose="020B0604020202020204" pitchFamily="34" charset="0"/>
            </a:endParaRPr>
          </a:p>
        </p:txBody>
      </p:sp>
    </p:spTree>
    <p:extLst>
      <p:ext uri="{BB962C8B-B14F-4D97-AF65-F5344CB8AC3E}">
        <p14:creationId xmlns:p14="http://schemas.microsoft.com/office/powerpoint/2010/main" val="4212614064"/>
      </p:ext>
    </p:extLst>
  </p:cSld>
  <p:clrMapOvr>
    <a:masterClrMapping/>
  </p:clrMapOvr>
</p:sld>
</file>

<file path=ppt/slides/slide40.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17DC0693-3308-465D-8743-BF799638EEFB}"/>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93B54329-57C9-4444-B341-08C472F8ECF5}"/>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E926095A-051C-4771-B0AA-9960F42F7D10}"/>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EB2C8CA5-C37E-444E-A5FA-564E824E6A13}"/>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F2F601A6-ED22-42D6-B48C-095A42DD61D8}"/>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5BC75AE7-CAA1-4FB1-8393-F36C214FEB2D}"/>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F5A10778-4C39-4C1C-874A-E00FFE60B498}"/>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30A273B0-8573-4DAA-BC5B-B41C0876B060}"/>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56F865E6-AE08-4EB3-9433-085390A95E7E}"/>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CCB235F6-2305-4999-9273-4B18BBB574A6}"/>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31186639-DC9E-4D9D-BFF1-C91BC73A2506}"/>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EF5FD8D6-1935-471B-947E-CF28F7231825}"/>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F810AF66-D0D4-4FAB-900F-C84AAB1902CE}"/>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03100958-ECF8-4D4F-B7C5-382C8053E458}"/>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Biocides &amp; Preservatives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Benzisothiazolin-3-one (BIT)</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BIT 20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CIT 15</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DFE</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ICB </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ICF</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41.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7667E676-D64E-4C40-92D3-01D09D7D0650}"/>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51888A50-0D5D-49CC-A704-84DEFB301984}"/>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DBADB903-5CD7-48D7-99CF-E0980AD8CDCD}"/>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4C48A322-1931-4C73-91FF-451C5A4DBEC2}"/>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D6DFCF19-D185-417D-9622-48DE403D91F8}"/>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11800CE6-2542-42EB-954B-B394B7279A58}"/>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13608975-7218-4D6E-8E18-97CD14BBD4CA}"/>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BB0A1A6C-2865-4879-A8D0-26344EF0974A}"/>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DA4392AE-737E-4FD7-9071-37D1863F7ADD}"/>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A020F217-4DEE-4943-9C38-35BCA773D8FA}"/>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6F070048-7B78-4C4B-A81D-C8E193E45DE6}"/>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B599A808-0B9A-407B-952A-69B50BBAC1B8}"/>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5D8F2997-DF1F-43AD-9E80-5342DA301BFA}"/>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22FE63E4-A4BC-40CC-B99A-22D118C64D83}"/>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Flame Retardants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Ammonium polyphosphate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Tributyl phosphate (TBP)</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42.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AB035E35-F80D-4D4A-927E-4F67CF678EBC}"/>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09C97322-AC56-43C8-B6F4-0A11F33BB92B}"/>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B20F5373-7BD9-4ED6-9780-AE88EEBC7104}"/>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2BD4B9C0-3EE4-4B36-885C-C4EE4E4F5EE6}"/>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1E2B63E9-3123-49AB-8614-23DFD2D43E21}"/>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A66094C6-E5DB-4812-871E-861CFECCB627}"/>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15AC5BEC-5C82-4F00-B4F6-D8897B1B659A}"/>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14E6A7DE-7308-40E3-8963-270B06D8908F}"/>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FFE6187E-F279-4E79-B3F1-3E55FA2977D9}"/>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C3DA79E4-F0D6-4A02-A220-8178C79447A3}"/>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177B43B5-D2B8-4D54-8009-5E4DEE90E183}"/>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B02F8953-BC47-459A-9E7D-6282CAA1D07D}"/>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2BC6C8B0-2D95-4863-8F66-4D016D0DC694}"/>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9C1343A4-9FDD-4F4A-95CC-CC93E42001F2}"/>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Functional Ingredients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Fumed silica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SILCON-52</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43.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98615BFF-21CF-4EAE-A0BB-7DD38A0656E8}"/>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D452DF13-591C-4F3E-8391-2AFD28335776}"/>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93C61EA6-818F-4DA8-A23E-C7440A2495A6}"/>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A63BEB6D-107A-41E8-8EB1-F956245F495B}"/>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C4746BE6-D299-42D5-94D7-138EFE381F35}"/>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F30DD981-E1D4-4EE9-A60C-459F2B91151E}"/>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54AEF621-58BA-49D9-86E6-6A63AF657EA3}"/>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B46F6C9B-D24B-47A5-B4B5-22DE7F4F56F3}"/>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F7CBD11A-6053-4200-BE61-F2192BA0EFE1}"/>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D157B158-BF09-40B0-ACEB-73869B925B0A}"/>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B4C0291B-5B82-4996-A7C2-3634EB9C25E0}"/>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8B0D1B66-2F01-4B17-BDD1-A7328E0846BD}"/>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61E372C4-A526-4237-B8D9-05518B3E8752}"/>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E9972FFF-3B2C-43A7-8904-8E6E960AEB1E}"/>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Glycidyl Ethers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C12-C14 AGE</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44.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4116AAA9-6527-43E5-8DAD-E8C0BB5CAB45}"/>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01C2C60C-DFC1-43FD-9956-2B8814754760}"/>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A6C82539-B432-4D4C-A742-B31F085FF701}"/>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E6D9D019-8E9E-48B6-9027-17895892EB6E}"/>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8AF47996-4848-4A09-8950-3FD21242C432}"/>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3A6450BC-2E75-49BF-8072-DFE842FBB80F}"/>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4B7CF3A5-5E0B-48A6-B610-C1BA9BE76485}"/>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9863BD56-7696-4814-8769-C8B8F1013604}"/>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9087952F-D343-4553-9F14-D6D74065550B}"/>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FE1895E3-B39F-4FEE-A5CA-81032477D8D8}"/>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D8ED4138-6FF7-42DA-A95F-5D94FF23895E}"/>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90EEBC8C-4A9E-4CD2-8DAA-53E8ECF1D05D}"/>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A857B16C-6B7D-451A-A1BE-1311DBF3B2BE}"/>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8AC8699F-F3C4-4365-B1B9-E3036C0969CE}"/>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Intumescent Coatings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Ammonium polyphosphate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Chlorinated paraffin 70%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Zinc Borate</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45.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98164DED-58FE-46B2-A730-FE5429042F67}"/>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B1170F81-1A8E-4306-B73B-B1173304630D}"/>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20AC05A4-6D55-44DE-B97F-DC0DC3DC5BCF}"/>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2CFBEC49-37B6-4467-A623-59FFB885591B}"/>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EA5F9CAA-D62B-4319-8AB1-21DA3FAB2C50}"/>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E7D2270F-A9D6-42AC-A871-1658E0039D9F}"/>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1EF130FB-8961-4A04-B6C8-841C18BC013C}"/>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0A624037-651F-4843-9C22-17329E014705}"/>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890A131B-0A20-40CC-8AE1-D6E8DF0055CB}"/>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2E439585-A317-451E-86AC-F05344C13681}"/>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C8547BE2-BA58-4497-A3C6-F50C7AEE46B9}"/>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FE5EE8C0-FFA5-4437-9267-8419BB354C7E}"/>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0F970841-D483-4254-8718-CBE730BCC27F}"/>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F3A28DD8-1F7A-4FDF-82EE-615C0A1ABE15}"/>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Monomers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2-Hydroxyethyl methacrylate (HEMA)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2-Hydroxypropyl methacrylate (HPMA)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Chlorinated paraffin 70%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ConCap M-epsilon</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Diethylene glycol monovinyl ether</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Ethylene glycol monovinyl ether</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Tri (Ethylene glycol) divinyl ether</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Vinyl toluene</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46.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4FD1EDA9-3258-43F3-933E-469537E45D45}"/>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2F21F661-665D-49C6-AE42-6A2951636F03}"/>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53BE2179-D20C-4ABF-80B6-602F4EF02FFA}"/>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1BECE9B4-8876-47EE-9197-02087EAB6D14}"/>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C2B7A877-9D30-4A5D-A3FF-A4DBD6E22225}"/>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3945A08A-B489-4D12-8FEA-EF47D5485C75}"/>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1F820A24-4999-4403-8085-B35556BA0EF8}"/>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48ACAA5C-FEB0-4990-8E69-2F53A0A12871}"/>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EE3323BE-B058-464E-8AAE-84F073F43C92}"/>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3E63CD95-DB5F-4A79-8AA8-40FECEEAFDAF}"/>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6C8525FB-7888-4422-A618-D4305FBD5CBF}"/>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EF872658-0C02-43D5-8DC0-C4770E797BE1}"/>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09B6E70E-6CB3-4A62-9F34-46071BB454F7}"/>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48F5BF02-7562-4DB7-8765-D3719AB46BD6}"/>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Polymers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Polycaprolactone polyol</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Polyisobutylene (PIB)</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47.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A43B8298-3086-40C7-8209-E5471AAEDE70}"/>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7B1866AD-F7FA-4258-A09A-A24CAE1A2BE7}"/>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84BEB7D3-F34A-4CAF-AD2D-40817849307E}"/>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4259AC25-A46C-4D5B-B94A-2FC02A04B7B0}"/>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AB77FDCA-B838-4A36-A949-72D09B53B1A1}"/>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FE958240-1E09-4F97-9539-E73F01825E00}"/>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F8FE9DCA-1310-4277-B3E5-40EBB16C7C5A}"/>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3D2B0192-4619-4D71-A5D8-AFD1FD34392C}"/>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EB5EBB59-066B-4E92-B894-B7685F694284}"/>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92C3EA8D-A846-4DEB-955B-B29A4CCF2F1C}"/>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65E84232-D6DA-4954-B970-202E7380FB7B}"/>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EDAE00C8-D958-4838-8E64-2AA0316EE492}"/>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D1FCCAE5-5F82-477C-8042-859236F925F1}"/>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9E67C4FA-202A-4B43-87B9-B264A126797E}"/>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Reactive Diluents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1,6 HDODGE</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48.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F06EC771-C013-450C-9AE3-E5F0A24D23D0}"/>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9BD3022A-56E8-43C9-A914-E9A593FF331C}"/>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8D841450-7F31-4DDE-AD15-C4B722D43E6B}"/>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9770A5F4-3E78-480C-ABC0-0A9B003E4291}"/>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A72EDDC2-A1FE-4073-AB0E-5D182A868462}"/>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6C4690F6-B86A-4D51-AE31-549C6EDF0B98}"/>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36228BDD-D311-4951-A6AF-BCCD09FAC9F2}"/>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195C537C-743F-4AB6-8102-7292E11478B6}"/>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2BB80890-FA3B-43CE-8A43-0FBACC454843}"/>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753896DA-B8C9-4B6A-9841-72B4EBC780D5}"/>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416D904A-CE2F-4EFD-BD07-A74F379C7CA4}"/>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5043B45E-FF8F-449B-AD79-6E76ABC70A5B}"/>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1E27C316-A12D-41CD-BA6E-6DF1F401EBBE}"/>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D16196E5-55C8-4E5A-98BD-04718C0E5496}"/>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Solvents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4-Acryloylmorpholine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Acetylacetone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A series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P series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W series</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Diethyl carbonate (DEC)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Dimethylcarbonate (DMC)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Phenoxyethanol</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Propylene carbonate (PC)</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49.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D903A12B-C8D1-4DBE-8A73-588CA33633A2}"/>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8BA50BC3-039F-423A-AE1B-B93869A1521B}"/>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BBE9A6E7-647B-467B-A85E-745BEB9A9F61}"/>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B3AC0B21-4553-49E3-9FF3-BDFF8945BD97}"/>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A7B54AC6-DEFF-4F19-9CF2-CCC8F66F6F22}"/>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7FB561CB-798E-4C71-B4E2-868201940827}"/>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03319437-56E7-4413-BA53-AE3E2129277D}"/>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68FAAECB-3796-4F76-A298-8C8DB53C8275}"/>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93C6D9DC-085E-419D-AA76-630997B5C63B}"/>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9F3A1501-6DB4-4078-8078-260753786362}"/>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71348AC7-619B-450C-B8F8-ACC479223741}"/>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BF2BCA47-2B6A-47EF-B6E5-DDF0BFC5CC20}"/>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B106E127-85A0-4189-94B7-7FE36469F6B0}"/>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02110850-CDE1-422C-8CBC-293A0720F43A}"/>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Surfactants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A series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P series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W series</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FC7E04E-5683-52EC-9A5D-AD9726C3BDF3}"/>
              </a:ext>
            </a:extLst>
          </p:cNvPr>
          <p:cNvPicPr>
            <a:picLocks noChangeAspect="1"/>
          </p:cNvPicPr>
          <p:nvPr/>
        </p:nvPicPr>
        <p:blipFill rotWithShape="1">
          <a:blip r:embed="rId2">
            <a:extLst>
              <a:ext uri="{28A0092B-C50C-407E-A947-70E740481C1C}">
                <a14:useLocalDpi xmlns:a14="http://schemas.microsoft.com/office/drawing/2010/main" val="0"/>
              </a:ext>
            </a:extLst>
          </a:blip>
          <a:srcRect l="6708" t="11182" r="5023" b="3877"/>
          <a:stretch/>
        </p:blipFill>
        <p:spPr>
          <a:xfrm>
            <a:off x="0" y="339635"/>
            <a:ext cx="12192000" cy="6518365"/>
          </a:xfrm>
          <a:prstGeom prst="rect">
            <a:avLst/>
          </a:prstGeom>
        </p:spPr>
      </p:pic>
      <p:sp>
        <p:nvSpPr>
          <p:cNvPr id="5" name="TextBox 4">
            <a:extLst>
              <a:ext uri="{FF2B5EF4-FFF2-40B4-BE49-F238E27FC236}">
                <a16:creationId xmlns:a16="http://schemas.microsoft.com/office/drawing/2014/main" id="{AD68A7A7-5FB9-E746-5AF4-F988460C5C8D}"/>
              </a:ext>
            </a:extLst>
          </p:cNvPr>
          <p:cNvSpPr txBox="1"/>
          <p:nvPr/>
        </p:nvSpPr>
        <p:spPr>
          <a:xfrm>
            <a:off x="6343650" y="5872034"/>
            <a:ext cx="5448300" cy="646331"/>
          </a:xfrm>
          <a:prstGeom prst="rect">
            <a:avLst/>
          </a:prstGeom>
          <a:noFill/>
        </p:spPr>
        <p:txBody>
          <a:bodyPr wrap="square" rtlCol="0">
            <a:spAutoFit/>
          </a:bodyPr>
          <a:lstStyle/>
          <a:p>
            <a:r>
              <a:rPr lang="en-IN" sz="3600" dirty="0">
                <a:latin typeface="Futura Bk BT" panose="020B0502020204020303" pitchFamily="34" charset="0"/>
              </a:rPr>
              <a:t>OUR GLOBAL PRESENCE</a:t>
            </a:r>
          </a:p>
        </p:txBody>
      </p:sp>
      <p:pic>
        <p:nvPicPr>
          <p:cNvPr id="6" name="Picture 5">
            <a:extLst>
              <a:ext uri="{FF2B5EF4-FFF2-40B4-BE49-F238E27FC236}">
                <a16:creationId xmlns:a16="http://schemas.microsoft.com/office/drawing/2014/main" id="{957AE426-C01D-747B-F737-E7AA02C30F69}"/>
              </a:ext>
            </a:extLst>
          </p:cNvPr>
          <p:cNvPicPr>
            <a:picLocks noChangeAspect="1"/>
          </p:cNvPicPr>
          <p:nvPr/>
        </p:nvPicPr>
        <p:blipFill rotWithShape="1">
          <a:blip r:embed="rId3">
            <a:extLst>
              <a:ext uri="{28A0092B-C50C-407E-A947-70E740481C1C}">
                <a14:useLocalDpi xmlns:a14="http://schemas.microsoft.com/office/drawing/2010/main" val="0"/>
              </a:ext>
            </a:extLst>
          </a:blip>
          <a:srcRect l="35325" t="15545" r="48502" b="67576"/>
          <a:stretch/>
        </p:blipFill>
        <p:spPr>
          <a:xfrm>
            <a:off x="2643614" y="3490076"/>
            <a:ext cx="139120" cy="145181"/>
          </a:xfrm>
          <a:prstGeom prst="rect">
            <a:avLst/>
          </a:prstGeom>
        </p:spPr>
      </p:pic>
      <p:pic>
        <p:nvPicPr>
          <p:cNvPr id="7" name="Picture 6">
            <a:extLst>
              <a:ext uri="{FF2B5EF4-FFF2-40B4-BE49-F238E27FC236}">
                <a16:creationId xmlns:a16="http://schemas.microsoft.com/office/drawing/2014/main" id="{B6F0A17A-D09E-5C49-C76E-BC76ED737BB2}"/>
              </a:ext>
            </a:extLst>
          </p:cNvPr>
          <p:cNvPicPr>
            <a:picLocks noChangeAspect="1"/>
          </p:cNvPicPr>
          <p:nvPr/>
        </p:nvPicPr>
        <p:blipFill rotWithShape="1">
          <a:blip r:embed="rId3">
            <a:extLst>
              <a:ext uri="{28A0092B-C50C-407E-A947-70E740481C1C}">
                <a14:useLocalDpi xmlns:a14="http://schemas.microsoft.com/office/drawing/2010/main" val="0"/>
              </a:ext>
            </a:extLst>
          </a:blip>
          <a:srcRect l="51264" t="70102" r="40350" b="13019"/>
          <a:stretch/>
        </p:blipFill>
        <p:spPr>
          <a:xfrm>
            <a:off x="3585477" y="3763504"/>
            <a:ext cx="72123" cy="145181"/>
          </a:xfrm>
          <a:prstGeom prst="rect">
            <a:avLst/>
          </a:prstGeom>
        </p:spPr>
      </p:pic>
      <p:pic>
        <p:nvPicPr>
          <p:cNvPr id="8" name="Picture 7">
            <a:extLst>
              <a:ext uri="{FF2B5EF4-FFF2-40B4-BE49-F238E27FC236}">
                <a16:creationId xmlns:a16="http://schemas.microsoft.com/office/drawing/2014/main" id="{56C34BCA-369F-6741-C496-A710BE9F24F5}"/>
              </a:ext>
            </a:extLst>
          </p:cNvPr>
          <p:cNvPicPr>
            <a:picLocks noChangeAspect="1"/>
          </p:cNvPicPr>
          <p:nvPr/>
        </p:nvPicPr>
        <p:blipFill rotWithShape="1">
          <a:blip r:embed="rId3">
            <a:extLst>
              <a:ext uri="{28A0092B-C50C-407E-A947-70E740481C1C}">
                <a14:useLocalDpi xmlns:a14="http://schemas.microsoft.com/office/drawing/2010/main" val="0"/>
              </a:ext>
            </a:extLst>
          </a:blip>
          <a:srcRect l="35325" t="15545" r="48502" b="67576"/>
          <a:stretch/>
        </p:blipFill>
        <p:spPr>
          <a:xfrm>
            <a:off x="6984088" y="3810000"/>
            <a:ext cx="139120" cy="145181"/>
          </a:xfrm>
          <a:prstGeom prst="rect">
            <a:avLst/>
          </a:prstGeom>
        </p:spPr>
      </p:pic>
      <p:pic>
        <p:nvPicPr>
          <p:cNvPr id="9" name="Picture 8">
            <a:extLst>
              <a:ext uri="{FF2B5EF4-FFF2-40B4-BE49-F238E27FC236}">
                <a16:creationId xmlns:a16="http://schemas.microsoft.com/office/drawing/2014/main" id="{CA7CC5DA-49DE-1AE4-E152-0376902C17DA}"/>
              </a:ext>
            </a:extLst>
          </p:cNvPr>
          <p:cNvPicPr>
            <a:picLocks noChangeAspect="1"/>
          </p:cNvPicPr>
          <p:nvPr/>
        </p:nvPicPr>
        <p:blipFill rotWithShape="1">
          <a:blip r:embed="rId3">
            <a:extLst>
              <a:ext uri="{28A0092B-C50C-407E-A947-70E740481C1C}">
                <a14:useLocalDpi xmlns:a14="http://schemas.microsoft.com/office/drawing/2010/main" val="0"/>
              </a:ext>
            </a:extLst>
          </a:blip>
          <a:srcRect l="35325" t="15545" r="48502" b="67576"/>
          <a:stretch/>
        </p:blipFill>
        <p:spPr>
          <a:xfrm>
            <a:off x="5750635" y="3519648"/>
            <a:ext cx="139120" cy="145181"/>
          </a:xfrm>
          <a:prstGeom prst="rect">
            <a:avLst/>
          </a:prstGeom>
        </p:spPr>
      </p:pic>
      <p:pic>
        <p:nvPicPr>
          <p:cNvPr id="10" name="Picture 9">
            <a:extLst>
              <a:ext uri="{FF2B5EF4-FFF2-40B4-BE49-F238E27FC236}">
                <a16:creationId xmlns:a16="http://schemas.microsoft.com/office/drawing/2014/main" id="{8DF84C6A-BC85-97C9-F014-4CD2511E435E}"/>
              </a:ext>
            </a:extLst>
          </p:cNvPr>
          <p:cNvPicPr>
            <a:picLocks noChangeAspect="1"/>
          </p:cNvPicPr>
          <p:nvPr/>
        </p:nvPicPr>
        <p:blipFill rotWithShape="1">
          <a:blip r:embed="rId3">
            <a:extLst>
              <a:ext uri="{28A0092B-C50C-407E-A947-70E740481C1C}">
                <a14:useLocalDpi xmlns:a14="http://schemas.microsoft.com/office/drawing/2010/main" val="0"/>
              </a:ext>
            </a:extLst>
          </a:blip>
          <a:srcRect l="35325" t="15545" r="48502" b="67576"/>
          <a:stretch/>
        </p:blipFill>
        <p:spPr>
          <a:xfrm>
            <a:off x="5273699" y="3239870"/>
            <a:ext cx="139120" cy="145181"/>
          </a:xfrm>
          <a:prstGeom prst="rect">
            <a:avLst/>
          </a:prstGeom>
        </p:spPr>
      </p:pic>
      <p:pic>
        <p:nvPicPr>
          <p:cNvPr id="11" name="Picture 10">
            <a:extLst>
              <a:ext uri="{FF2B5EF4-FFF2-40B4-BE49-F238E27FC236}">
                <a16:creationId xmlns:a16="http://schemas.microsoft.com/office/drawing/2014/main" id="{BB57FF16-93A0-9143-D77A-7ABBD95A7FBC}"/>
              </a:ext>
            </a:extLst>
          </p:cNvPr>
          <p:cNvPicPr>
            <a:picLocks noChangeAspect="1"/>
          </p:cNvPicPr>
          <p:nvPr/>
        </p:nvPicPr>
        <p:blipFill rotWithShape="1">
          <a:blip r:embed="rId3">
            <a:extLst>
              <a:ext uri="{28A0092B-C50C-407E-A947-70E740481C1C}">
                <a14:useLocalDpi xmlns:a14="http://schemas.microsoft.com/office/drawing/2010/main" val="0"/>
              </a:ext>
            </a:extLst>
          </a:blip>
          <a:srcRect l="35325" t="15545" r="48502" b="67576"/>
          <a:stretch/>
        </p:blipFill>
        <p:spPr>
          <a:xfrm>
            <a:off x="5158699" y="3420549"/>
            <a:ext cx="139120" cy="145181"/>
          </a:xfrm>
          <a:prstGeom prst="rect">
            <a:avLst/>
          </a:prstGeom>
        </p:spPr>
      </p:pic>
      <p:pic>
        <p:nvPicPr>
          <p:cNvPr id="12" name="Picture 11">
            <a:extLst>
              <a:ext uri="{FF2B5EF4-FFF2-40B4-BE49-F238E27FC236}">
                <a16:creationId xmlns:a16="http://schemas.microsoft.com/office/drawing/2014/main" id="{C0F9E16F-5612-F259-94B8-11FF483D295E}"/>
              </a:ext>
            </a:extLst>
          </p:cNvPr>
          <p:cNvPicPr>
            <a:picLocks noChangeAspect="1"/>
          </p:cNvPicPr>
          <p:nvPr/>
        </p:nvPicPr>
        <p:blipFill rotWithShape="1">
          <a:blip r:embed="rId3">
            <a:extLst>
              <a:ext uri="{28A0092B-C50C-407E-A947-70E740481C1C}">
                <a14:useLocalDpi xmlns:a14="http://schemas.microsoft.com/office/drawing/2010/main" val="0"/>
              </a:ext>
            </a:extLst>
          </a:blip>
          <a:srcRect l="35325" t="15545" r="48502" b="67576"/>
          <a:stretch/>
        </p:blipFill>
        <p:spPr>
          <a:xfrm>
            <a:off x="5089139" y="3283819"/>
            <a:ext cx="139120" cy="145181"/>
          </a:xfrm>
          <a:prstGeom prst="rect">
            <a:avLst/>
          </a:prstGeom>
        </p:spPr>
      </p:pic>
      <p:pic>
        <p:nvPicPr>
          <p:cNvPr id="13" name="Picture 12">
            <a:extLst>
              <a:ext uri="{FF2B5EF4-FFF2-40B4-BE49-F238E27FC236}">
                <a16:creationId xmlns:a16="http://schemas.microsoft.com/office/drawing/2014/main" id="{A10C26AC-D5D2-8CCE-D49E-F37D53FC79C6}"/>
              </a:ext>
            </a:extLst>
          </p:cNvPr>
          <p:cNvPicPr>
            <a:picLocks noChangeAspect="1"/>
          </p:cNvPicPr>
          <p:nvPr/>
        </p:nvPicPr>
        <p:blipFill rotWithShape="1">
          <a:blip r:embed="rId3">
            <a:extLst>
              <a:ext uri="{28A0092B-C50C-407E-A947-70E740481C1C}">
                <a14:useLocalDpi xmlns:a14="http://schemas.microsoft.com/office/drawing/2010/main" val="0"/>
              </a:ext>
            </a:extLst>
          </a:blip>
          <a:srcRect l="35325" t="15545" r="48502" b="67576"/>
          <a:stretch/>
        </p:blipFill>
        <p:spPr>
          <a:xfrm>
            <a:off x="4931528" y="3420548"/>
            <a:ext cx="139120" cy="145181"/>
          </a:xfrm>
          <a:prstGeom prst="rect">
            <a:avLst/>
          </a:prstGeom>
        </p:spPr>
      </p:pic>
      <p:pic>
        <p:nvPicPr>
          <p:cNvPr id="14" name="Picture 13">
            <a:extLst>
              <a:ext uri="{FF2B5EF4-FFF2-40B4-BE49-F238E27FC236}">
                <a16:creationId xmlns:a16="http://schemas.microsoft.com/office/drawing/2014/main" id="{52AC5EA6-C6FA-90F9-2234-DB73E6A30E32}"/>
              </a:ext>
            </a:extLst>
          </p:cNvPr>
          <p:cNvPicPr>
            <a:picLocks noChangeAspect="1"/>
          </p:cNvPicPr>
          <p:nvPr/>
        </p:nvPicPr>
        <p:blipFill rotWithShape="1">
          <a:blip r:embed="rId3">
            <a:extLst>
              <a:ext uri="{28A0092B-C50C-407E-A947-70E740481C1C}">
                <a14:useLocalDpi xmlns:a14="http://schemas.microsoft.com/office/drawing/2010/main" val="0"/>
              </a:ext>
            </a:extLst>
          </a:blip>
          <a:srcRect l="35325" t="15545" r="48502" b="67576"/>
          <a:stretch/>
        </p:blipFill>
        <p:spPr>
          <a:xfrm>
            <a:off x="4836434" y="3283818"/>
            <a:ext cx="139120" cy="145181"/>
          </a:xfrm>
          <a:prstGeom prst="rect">
            <a:avLst/>
          </a:prstGeom>
        </p:spPr>
      </p:pic>
      <p:pic>
        <p:nvPicPr>
          <p:cNvPr id="15" name="Picture 14">
            <a:extLst>
              <a:ext uri="{FF2B5EF4-FFF2-40B4-BE49-F238E27FC236}">
                <a16:creationId xmlns:a16="http://schemas.microsoft.com/office/drawing/2014/main" id="{900EB5B5-2C8D-4EE6-7DA7-E1CDF0E4F654}"/>
              </a:ext>
            </a:extLst>
          </p:cNvPr>
          <p:cNvPicPr>
            <a:picLocks noChangeAspect="1"/>
          </p:cNvPicPr>
          <p:nvPr/>
        </p:nvPicPr>
        <p:blipFill rotWithShape="1">
          <a:blip r:embed="rId3">
            <a:extLst>
              <a:ext uri="{28A0092B-C50C-407E-A947-70E740481C1C}">
                <a14:useLocalDpi xmlns:a14="http://schemas.microsoft.com/office/drawing/2010/main" val="0"/>
              </a:ext>
            </a:extLst>
          </a:blip>
          <a:srcRect l="35325" t="15545" r="48502" b="67576"/>
          <a:stretch/>
        </p:blipFill>
        <p:spPr>
          <a:xfrm>
            <a:off x="8100697" y="3690914"/>
            <a:ext cx="139120" cy="145181"/>
          </a:xfrm>
          <a:prstGeom prst="rect">
            <a:avLst/>
          </a:prstGeom>
        </p:spPr>
      </p:pic>
      <p:pic>
        <p:nvPicPr>
          <p:cNvPr id="16" name="Picture 15">
            <a:extLst>
              <a:ext uri="{FF2B5EF4-FFF2-40B4-BE49-F238E27FC236}">
                <a16:creationId xmlns:a16="http://schemas.microsoft.com/office/drawing/2014/main" id="{C91C598B-6DD1-A9B6-B865-4CCEE010D4E4}"/>
              </a:ext>
            </a:extLst>
          </p:cNvPr>
          <p:cNvPicPr>
            <a:picLocks noChangeAspect="1"/>
          </p:cNvPicPr>
          <p:nvPr/>
        </p:nvPicPr>
        <p:blipFill rotWithShape="1">
          <a:blip r:embed="rId3">
            <a:extLst>
              <a:ext uri="{28A0092B-C50C-407E-A947-70E740481C1C}">
                <a14:useLocalDpi xmlns:a14="http://schemas.microsoft.com/office/drawing/2010/main" val="0"/>
              </a:ext>
            </a:extLst>
          </a:blip>
          <a:srcRect l="35325" t="15545" r="48502" b="67576"/>
          <a:stretch/>
        </p:blipFill>
        <p:spPr>
          <a:xfrm>
            <a:off x="3238498" y="4629207"/>
            <a:ext cx="139120" cy="145181"/>
          </a:xfrm>
          <a:prstGeom prst="rect">
            <a:avLst/>
          </a:prstGeom>
        </p:spPr>
      </p:pic>
      <p:pic>
        <p:nvPicPr>
          <p:cNvPr id="17" name="Picture 16">
            <a:extLst>
              <a:ext uri="{FF2B5EF4-FFF2-40B4-BE49-F238E27FC236}">
                <a16:creationId xmlns:a16="http://schemas.microsoft.com/office/drawing/2014/main" id="{09DCE64F-3628-3120-DCE6-368AB5FCEF81}"/>
              </a:ext>
            </a:extLst>
          </p:cNvPr>
          <p:cNvPicPr>
            <a:picLocks noChangeAspect="1"/>
          </p:cNvPicPr>
          <p:nvPr/>
        </p:nvPicPr>
        <p:blipFill rotWithShape="1">
          <a:blip r:embed="rId3">
            <a:extLst>
              <a:ext uri="{28A0092B-C50C-407E-A947-70E740481C1C}">
                <a14:useLocalDpi xmlns:a14="http://schemas.microsoft.com/office/drawing/2010/main" val="0"/>
              </a:ext>
            </a:extLst>
          </a:blip>
          <a:srcRect l="48407" t="70102" r="39912" b="15416"/>
          <a:stretch/>
        </p:blipFill>
        <p:spPr>
          <a:xfrm>
            <a:off x="2397624" y="2221962"/>
            <a:ext cx="100461" cy="124569"/>
          </a:xfrm>
          <a:prstGeom prst="rect">
            <a:avLst/>
          </a:prstGeom>
        </p:spPr>
      </p:pic>
      <p:pic>
        <p:nvPicPr>
          <p:cNvPr id="18" name="Picture 17">
            <a:extLst>
              <a:ext uri="{FF2B5EF4-FFF2-40B4-BE49-F238E27FC236}">
                <a16:creationId xmlns:a16="http://schemas.microsoft.com/office/drawing/2014/main" id="{A754573A-8A04-0F3F-AC9D-C4BC339498E8}"/>
              </a:ext>
            </a:extLst>
          </p:cNvPr>
          <p:cNvPicPr>
            <a:picLocks noChangeAspect="1"/>
          </p:cNvPicPr>
          <p:nvPr/>
        </p:nvPicPr>
        <p:blipFill rotWithShape="1">
          <a:blip r:embed="rId3">
            <a:extLst>
              <a:ext uri="{28A0092B-C50C-407E-A947-70E740481C1C}">
                <a14:useLocalDpi xmlns:a14="http://schemas.microsoft.com/office/drawing/2010/main" val="0"/>
              </a:ext>
            </a:extLst>
          </a:blip>
          <a:srcRect l="48407" t="70102" r="39912" b="13019"/>
          <a:stretch/>
        </p:blipFill>
        <p:spPr>
          <a:xfrm>
            <a:off x="4631237" y="2622012"/>
            <a:ext cx="100461" cy="145181"/>
          </a:xfrm>
          <a:prstGeom prst="rect">
            <a:avLst/>
          </a:prstGeom>
        </p:spPr>
      </p:pic>
      <p:pic>
        <p:nvPicPr>
          <p:cNvPr id="19" name="Picture 18">
            <a:extLst>
              <a:ext uri="{FF2B5EF4-FFF2-40B4-BE49-F238E27FC236}">
                <a16:creationId xmlns:a16="http://schemas.microsoft.com/office/drawing/2014/main" id="{5EF84823-B8B0-09AA-55E4-26CF389D0D87}"/>
              </a:ext>
            </a:extLst>
          </p:cNvPr>
          <p:cNvPicPr>
            <a:picLocks noChangeAspect="1"/>
          </p:cNvPicPr>
          <p:nvPr/>
        </p:nvPicPr>
        <p:blipFill rotWithShape="1">
          <a:blip r:embed="rId3">
            <a:extLst>
              <a:ext uri="{28A0092B-C50C-407E-A947-70E740481C1C}">
                <a14:useLocalDpi xmlns:a14="http://schemas.microsoft.com/office/drawing/2010/main" val="0"/>
              </a:ext>
            </a:extLst>
          </a:blip>
          <a:srcRect l="48407" t="70102" r="39912" b="13019"/>
          <a:stretch/>
        </p:blipFill>
        <p:spPr>
          <a:xfrm>
            <a:off x="4631237" y="2269455"/>
            <a:ext cx="100461" cy="145181"/>
          </a:xfrm>
          <a:prstGeom prst="rect">
            <a:avLst/>
          </a:prstGeom>
        </p:spPr>
      </p:pic>
      <p:pic>
        <p:nvPicPr>
          <p:cNvPr id="20" name="Picture 19">
            <a:extLst>
              <a:ext uri="{FF2B5EF4-FFF2-40B4-BE49-F238E27FC236}">
                <a16:creationId xmlns:a16="http://schemas.microsoft.com/office/drawing/2014/main" id="{E280B890-F2BC-3E32-EBCF-6AC1B4276988}"/>
              </a:ext>
            </a:extLst>
          </p:cNvPr>
          <p:cNvPicPr>
            <a:picLocks noChangeAspect="1"/>
          </p:cNvPicPr>
          <p:nvPr/>
        </p:nvPicPr>
        <p:blipFill rotWithShape="1">
          <a:blip r:embed="rId3">
            <a:extLst>
              <a:ext uri="{28A0092B-C50C-407E-A947-70E740481C1C}">
                <a14:useLocalDpi xmlns:a14="http://schemas.microsoft.com/office/drawing/2010/main" val="0"/>
              </a:ext>
            </a:extLst>
          </a:blip>
          <a:srcRect l="48407" t="70102" r="39912" b="13019"/>
          <a:stretch/>
        </p:blipFill>
        <p:spPr>
          <a:xfrm>
            <a:off x="4631237" y="1910221"/>
            <a:ext cx="100461" cy="145181"/>
          </a:xfrm>
          <a:prstGeom prst="rect">
            <a:avLst/>
          </a:prstGeom>
        </p:spPr>
      </p:pic>
      <p:pic>
        <p:nvPicPr>
          <p:cNvPr id="21" name="Picture 20">
            <a:extLst>
              <a:ext uri="{FF2B5EF4-FFF2-40B4-BE49-F238E27FC236}">
                <a16:creationId xmlns:a16="http://schemas.microsoft.com/office/drawing/2014/main" id="{8A6BD372-B7E8-FA1B-01DA-FF37CBDFC061}"/>
              </a:ext>
            </a:extLst>
          </p:cNvPr>
          <p:cNvPicPr>
            <a:picLocks noChangeAspect="1"/>
          </p:cNvPicPr>
          <p:nvPr/>
        </p:nvPicPr>
        <p:blipFill rotWithShape="1">
          <a:blip r:embed="rId3">
            <a:extLst>
              <a:ext uri="{28A0092B-C50C-407E-A947-70E740481C1C}">
                <a14:useLocalDpi xmlns:a14="http://schemas.microsoft.com/office/drawing/2010/main" val="0"/>
              </a:ext>
            </a:extLst>
          </a:blip>
          <a:srcRect l="48407" t="70102" r="39912" b="13019"/>
          <a:stretch/>
        </p:blipFill>
        <p:spPr>
          <a:xfrm>
            <a:off x="4631237" y="1542205"/>
            <a:ext cx="100461" cy="145181"/>
          </a:xfrm>
          <a:prstGeom prst="rect">
            <a:avLst/>
          </a:prstGeom>
        </p:spPr>
      </p:pic>
      <p:pic>
        <p:nvPicPr>
          <p:cNvPr id="22" name="Picture 21">
            <a:extLst>
              <a:ext uri="{FF2B5EF4-FFF2-40B4-BE49-F238E27FC236}">
                <a16:creationId xmlns:a16="http://schemas.microsoft.com/office/drawing/2014/main" id="{77ABCAE3-FC07-0C00-91C5-F04DE7A87ACD}"/>
              </a:ext>
            </a:extLst>
          </p:cNvPr>
          <p:cNvPicPr>
            <a:picLocks noChangeAspect="1"/>
          </p:cNvPicPr>
          <p:nvPr/>
        </p:nvPicPr>
        <p:blipFill rotWithShape="1">
          <a:blip r:embed="rId3">
            <a:extLst>
              <a:ext uri="{28A0092B-C50C-407E-A947-70E740481C1C}">
                <a14:useLocalDpi xmlns:a14="http://schemas.microsoft.com/office/drawing/2010/main" val="0"/>
              </a:ext>
            </a:extLst>
          </a:blip>
          <a:srcRect l="48407" t="70101" r="39912" b="15795"/>
          <a:stretch/>
        </p:blipFill>
        <p:spPr>
          <a:xfrm>
            <a:off x="4631237" y="1167164"/>
            <a:ext cx="100461" cy="121303"/>
          </a:xfrm>
          <a:prstGeom prst="rect">
            <a:avLst/>
          </a:prstGeom>
        </p:spPr>
      </p:pic>
      <p:pic>
        <p:nvPicPr>
          <p:cNvPr id="23" name="Picture 22">
            <a:extLst>
              <a:ext uri="{FF2B5EF4-FFF2-40B4-BE49-F238E27FC236}">
                <a16:creationId xmlns:a16="http://schemas.microsoft.com/office/drawing/2014/main" id="{E260BBE3-8187-E51E-ADB2-BE26A417D782}"/>
              </a:ext>
            </a:extLst>
          </p:cNvPr>
          <p:cNvPicPr>
            <a:picLocks noChangeAspect="1"/>
          </p:cNvPicPr>
          <p:nvPr/>
        </p:nvPicPr>
        <p:blipFill rotWithShape="1">
          <a:blip r:embed="rId3">
            <a:extLst>
              <a:ext uri="{28A0092B-C50C-407E-A947-70E740481C1C}">
                <a14:useLocalDpi xmlns:a14="http://schemas.microsoft.com/office/drawing/2010/main" val="0"/>
              </a:ext>
            </a:extLst>
          </a:blip>
          <a:srcRect l="51293" t="70102" r="35417" b="13019"/>
          <a:stretch/>
        </p:blipFill>
        <p:spPr>
          <a:xfrm>
            <a:off x="6130343" y="2426749"/>
            <a:ext cx="114301" cy="145181"/>
          </a:xfrm>
          <a:prstGeom prst="rect">
            <a:avLst/>
          </a:prstGeom>
        </p:spPr>
      </p:pic>
      <p:pic>
        <p:nvPicPr>
          <p:cNvPr id="24" name="Picture 23">
            <a:extLst>
              <a:ext uri="{FF2B5EF4-FFF2-40B4-BE49-F238E27FC236}">
                <a16:creationId xmlns:a16="http://schemas.microsoft.com/office/drawing/2014/main" id="{49F2D878-8607-BA82-F58C-063AEEABC25E}"/>
              </a:ext>
            </a:extLst>
          </p:cNvPr>
          <p:cNvPicPr>
            <a:picLocks noChangeAspect="1"/>
          </p:cNvPicPr>
          <p:nvPr/>
        </p:nvPicPr>
        <p:blipFill rotWithShape="1">
          <a:blip r:embed="rId3">
            <a:extLst>
              <a:ext uri="{28A0092B-C50C-407E-A947-70E740481C1C}">
                <a14:useLocalDpi xmlns:a14="http://schemas.microsoft.com/office/drawing/2010/main" val="0"/>
              </a:ext>
            </a:extLst>
          </a:blip>
          <a:srcRect l="51215" t="73563" r="40099" b="17453"/>
          <a:stretch/>
        </p:blipFill>
        <p:spPr>
          <a:xfrm>
            <a:off x="7557323" y="4870790"/>
            <a:ext cx="74698" cy="77273"/>
          </a:xfrm>
          <a:prstGeom prst="rect">
            <a:avLst/>
          </a:prstGeom>
        </p:spPr>
      </p:pic>
      <p:pic>
        <p:nvPicPr>
          <p:cNvPr id="25" name="Picture 24">
            <a:extLst>
              <a:ext uri="{FF2B5EF4-FFF2-40B4-BE49-F238E27FC236}">
                <a16:creationId xmlns:a16="http://schemas.microsoft.com/office/drawing/2014/main" id="{BAC38F1D-657D-757C-2400-10C9E6CE2426}"/>
              </a:ext>
            </a:extLst>
          </p:cNvPr>
          <p:cNvPicPr>
            <a:picLocks noChangeAspect="1"/>
          </p:cNvPicPr>
          <p:nvPr/>
        </p:nvPicPr>
        <p:blipFill rotWithShape="1">
          <a:blip r:embed="rId3">
            <a:extLst>
              <a:ext uri="{28A0092B-C50C-407E-A947-70E740481C1C}">
                <a14:useLocalDpi xmlns:a14="http://schemas.microsoft.com/office/drawing/2010/main" val="0"/>
              </a:ext>
            </a:extLst>
          </a:blip>
          <a:srcRect l="51419" t="73388" r="40195" b="17628"/>
          <a:stretch/>
        </p:blipFill>
        <p:spPr>
          <a:xfrm>
            <a:off x="7987477" y="4584879"/>
            <a:ext cx="72122" cy="77273"/>
          </a:xfrm>
          <a:prstGeom prst="rect">
            <a:avLst/>
          </a:prstGeom>
        </p:spPr>
      </p:pic>
      <p:cxnSp>
        <p:nvCxnSpPr>
          <p:cNvPr id="26" name="Connector: Elbow 25">
            <a:extLst>
              <a:ext uri="{FF2B5EF4-FFF2-40B4-BE49-F238E27FC236}">
                <a16:creationId xmlns:a16="http://schemas.microsoft.com/office/drawing/2014/main" id="{735112F2-AA05-B95D-E605-2A2DBC460431}"/>
              </a:ext>
            </a:extLst>
          </p:cNvPr>
          <p:cNvCxnSpPr>
            <a:cxnSpLocks/>
            <a:stCxn id="14" idx="0"/>
            <a:endCxn id="18" idx="3"/>
          </p:cNvCxnSpPr>
          <p:nvPr/>
        </p:nvCxnSpPr>
        <p:spPr>
          <a:xfrm rot="16200000" flipV="1">
            <a:off x="4524239" y="2902063"/>
            <a:ext cx="589215" cy="174296"/>
          </a:xfrm>
          <a:prstGeom prst="bentConnector2">
            <a:avLst/>
          </a:prstGeom>
          <a:ln w="19050">
            <a:solidFill>
              <a:srgbClr val="1390CA"/>
            </a:solidFill>
          </a:ln>
        </p:spPr>
        <p:style>
          <a:lnRef idx="1">
            <a:schemeClr val="accent1"/>
          </a:lnRef>
          <a:fillRef idx="0">
            <a:schemeClr val="accent1"/>
          </a:fillRef>
          <a:effectRef idx="0">
            <a:schemeClr val="accent1"/>
          </a:effectRef>
          <a:fontRef idx="minor">
            <a:schemeClr val="tx1"/>
          </a:fontRef>
        </p:style>
      </p:cxnSp>
      <p:cxnSp>
        <p:nvCxnSpPr>
          <p:cNvPr id="27" name="Connector: Elbow 26">
            <a:extLst>
              <a:ext uri="{FF2B5EF4-FFF2-40B4-BE49-F238E27FC236}">
                <a16:creationId xmlns:a16="http://schemas.microsoft.com/office/drawing/2014/main" id="{7211F5FD-83EB-8019-0B56-912DB0C185C0}"/>
              </a:ext>
            </a:extLst>
          </p:cNvPr>
          <p:cNvCxnSpPr>
            <a:cxnSpLocks/>
            <a:stCxn id="15" idx="2"/>
            <a:endCxn id="25" idx="3"/>
          </p:cNvCxnSpPr>
          <p:nvPr/>
        </p:nvCxnSpPr>
        <p:spPr>
          <a:xfrm rot="5400000">
            <a:off x="7721218" y="4174476"/>
            <a:ext cx="787421" cy="110658"/>
          </a:xfrm>
          <a:prstGeom prst="bentConnector2">
            <a:avLst/>
          </a:prstGeom>
          <a:ln w="19050">
            <a:solidFill>
              <a:srgbClr val="1390CA"/>
            </a:solidFill>
          </a:ln>
        </p:spPr>
        <p:style>
          <a:lnRef idx="1">
            <a:schemeClr val="accent1"/>
          </a:lnRef>
          <a:fillRef idx="0">
            <a:schemeClr val="accent1"/>
          </a:fillRef>
          <a:effectRef idx="0">
            <a:schemeClr val="accent1"/>
          </a:effectRef>
          <a:fontRef idx="minor">
            <a:schemeClr val="tx1"/>
          </a:fontRef>
        </p:style>
      </p:cxnSp>
      <p:cxnSp>
        <p:nvCxnSpPr>
          <p:cNvPr id="28" name="Connector: Elbow 27">
            <a:extLst>
              <a:ext uri="{FF2B5EF4-FFF2-40B4-BE49-F238E27FC236}">
                <a16:creationId xmlns:a16="http://schemas.microsoft.com/office/drawing/2014/main" id="{DE466C7F-95D3-2DBC-1580-12ABF618A747}"/>
              </a:ext>
            </a:extLst>
          </p:cNvPr>
          <p:cNvCxnSpPr>
            <a:cxnSpLocks/>
            <a:stCxn id="8" idx="2"/>
            <a:endCxn id="24" idx="1"/>
          </p:cNvCxnSpPr>
          <p:nvPr/>
        </p:nvCxnSpPr>
        <p:spPr>
          <a:xfrm rot="16200000" flipH="1">
            <a:off x="6828362" y="4180466"/>
            <a:ext cx="954246" cy="503675"/>
          </a:xfrm>
          <a:prstGeom prst="bentConnector2">
            <a:avLst/>
          </a:prstGeom>
          <a:ln w="19050">
            <a:solidFill>
              <a:srgbClr val="1390CA"/>
            </a:solidFill>
          </a:ln>
        </p:spPr>
        <p:style>
          <a:lnRef idx="1">
            <a:schemeClr val="accent1"/>
          </a:lnRef>
          <a:fillRef idx="0">
            <a:schemeClr val="accent1"/>
          </a:fillRef>
          <a:effectRef idx="0">
            <a:schemeClr val="accent1"/>
          </a:effectRef>
          <a:fontRef idx="minor">
            <a:schemeClr val="tx1"/>
          </a:fontRef>
        </p:style>
      </p:cxnSp>
      <p:cxnSp>
        <p:nvCxnSpPr>
          <p:cNvPr id="29" name="Connector: Elbow 28">
            <a:extLst>
              <a:ext uri="{FF2B5EF4-FFF2-40B4-BE49-F238E27FC236}">
                <a16:creationId xmlns:a16="http://schemas.microsoft.com/office/drawing/2014/main" id="{81157E17-A965-6AFB-FE5D-439999E18D69}"/>
              </a:ext>
            </a:extLst>
          </p:cNvPr>
          <p:cNvCxnSpPr>
            <a:cxnSpLocks/>
            <a:stCxn id="9" idx="0"/>
            <a:endCxn id="23" idx="1"/>
          </p:cNvCxnSpPr>
          <p:nvPr/>
        </p:nvCxnSpPr>
        <p:spPr>
          <a:xfrm rot="5400000" flipH="1" flipV="1">
            <a:off x="5465115" y="2854420"/>
            <a:ext cx="1020308" cy="310148"/>
          </a:xfrm>
          <a:prstGeom prst="bentConnector2">
            <a:avLst/>
          </a:prstGeom>
          <a:ln w="19050">
            <a:solidFill>
              <a:srgbClr val="1390CA"/>
            </a:solidFill>
          </a:ln>
        </p:spPr>
        <p:style>
          <a:lnRef idx="1">
            <a:schemeClr val="accent1"/>
          </a:lnRef>
          <a:fillRef idx="0">
            <a:schemeClr val="accent1"/>
          </a:fillRef>
          <a:effectRef idx="0">
            <a:schemeClr val="accent1"/>
          </a:effectRef>
          <a:fontRef idx="minor">
            <a:schemeClr val="tx1"/>
          </a:fontRef>
        </p:style>
      </p:cxnSp>
      <p:cxnSp>
        <p:nvCxnSpPr>
          <p:cNvPr id="30" name="Connector: Elbow 29">
            <a:extLst>
              <a:ext uri="{FF2B5EF4-FFF2-40B4-BE49-F238E27FC236}">
                <a16:creationId xmlns:a16="http://schemas.microsoft.com/office/drawing/2014/main" id="{1B244650-0CF5-15F6-57EA-4F23F8B1D567}"/>
              </a:ext>
            </a:extLst>
          </p:cNvPr>
          <p:cNvCxnSpPr>
            <a:cxnSpLocks/>
            <a:stCxn id="13" idx="0"/>
            <a:endCxn id="19" idx="3"/>
          </p:cNvCxnSpPr>
          <p:nvPr/>
        </p:nvCxnSpPr>
        <p:spPr>
          <a:xfrm rot="16200000" flipV="1">
            <a:off x="4327142" y="2746602"/>
            <a:ext cx="1078502" cy="269390"/>
          </a:xfrm>
          <a:prstGeom prst="bentConnector2">
            <a:avLst/>
          </a:prstGeom>
          <a:ln w="19050">
            <a:solidFill>
              <a:srgbClr val="1390CA"/>
            </a:solidFill>
          </a:ln>
        </p:spPr>
        <p:style>
          <a:lnRef idx="1">
            <a:schemeClr val="accent1"/>
          </a:lnRef>
          <a:fillRef idx="0">
            <a:schemeClr val="accent1"/>
          </a:fillRef>
          <a:effectRef idx="0">
            <a:schemeClr val="accent1"/>
          </a:effectRef>
          <a:fontRef idx="minor">
            <a:schemeClr val="tx1"/>
          </a:fontRef>
        </p:style>
      </p:cxnSp>
      <p:cxnSp>
        <p:nvCxnSpPr>
          <p:cNvPr id="31" name="Connector: Elbow 30">
            <a:extLst>
              <a:ext uri="{FF2B5EF4-FFF2-40B4-BE49-F238E27FC236}">
                <a16:creationId xmlns:a16="http://schemas.microsoft.com/office/drawing/2014/main" id="{85F5C5D1-A633-470E-03E7-C2871E3E5285}"/>
              </a:ext>
            </a:extLst>
          </p:cNvPr>
          <p:cNvCxnSpPr>
            <a:cxnSpLocks/>
            <a:stCxn id="12" idx="0"/>
            <a:endCxn id="20" idx="3"/>
          </p:cNvCxnSpPr>
          <p:nvPr/>
        </p:nvCxnSpPr>
        <p:spPr>
          <a:xfrm rot="16200000" flipV="1">
            <a:off x="4294696" y="2419815"/>
            <a:ext cx="1301007" cy="427001"/>
          </a:xfrm>
          <a:prstGeom prst="bentConnector2">
            <a:avLst/>
          </a:prstGeom>
          <a:ln w="19050">
            <a:solidFill>
              <a:srgbClr val="1390CA"/>
            </a:solidFill>
          </a:ln>
        </p:spPr>
        <p:style>
          <a:lnRef idx="1">
            <a:schemeClr val="accent1"/>
          </a:lnRef>
          <a:fillRef idx="0">
            <a:schemeClr val="accent1"/>
          </a:fillRef>
          <a:effectRef idx="0">
            <a:schemeClr val="accent1"/>
          </a:effectRef>
          <a:fontRef idx="minor">
            <a:schemeClr val="tx1"/>
          </a:fontRef>
        </p:style>
      </p:cxnSp>
      <p:cxnSp>
        <p:nvCxnSpPr>
          <p:cNvPr id="32" name="Connector: Elbow 31">
            <a:extLst>
              <a:ext uri="{FF2B5EF4-FFF2-40B4-BE49-F238E27FC236}">
                <a16:creationId xmlns:a16="http://schemas.microsoft.com/office/drawing/2014/main" id="{E75537B5-02DB-DC49-F572-3CCFC75B8636}"/>
              </a:ext>
            </a:extLst>
          </p:cNvPr>
          <p:cNvCxnSpPr>
            <a:cxnSpLocks/>
            <a:stCxn id="11" idx="0"/>
            <a:endCxn id="21" idx="3"/>
          </p:cNvCxnSpPr>
          <p:nvPr/>
        </p:nvCxnSpPr>
        <p:spPr>
          <a:xfrm rot="16200000" flipV="1">
            <a:off x="4077103" y="2269392"/>
            <a:ext cx="1805753" cy="496561"/>
          </a:xfrm>
          <a:prstGeom prst="bentConnector2">
            <a:avLst/>
          </a:prstGeom>
          <a:ln w="19050">
            <a:solidFill>
              <a:srgbClr val="1390CA"/>
            </a:solidFill>
          </a:ln>
        </p:spPr>
        <p:style>
          <a:lnRef idx="1">
            <a:schemeClr val="accent1"/>
          </a:lnRef>
          <a:fillRef idx="0">
            <a:schemeClr val="accent1"/>
          </a:fillRef>
          <a:effectRef idx="0">
            <a:schemeClr val="accent1"/>
          </a:effectRef>
          <a:fontRef idx="minor">
            <a:schemeClr val="tx1"/>
          </a:fontRef>
        </p:style>
      </p:cxnSp>
      <p:cxnSp>
        <p:nvCxnSpPr>
          <p:cNvPr id="33" name="Connector: Elbow 32">
            <a:extLst>
              <a:ext uri="{FF2B5EF4-FFF2-40B4-BE49-F238E27FC236}">
                <a16:creationId xmlns:a16="http://schemas.microsoft.com/office/drawing/2014/main" id="{FA61DBA1-062F-D12B-D82F-A8F972201343}"/>
              </a:ext>
            </a:extLst>
          </p:cNvPr>
          <p:cNvCxnSpPr>
            <a:cxnSpLocks/>
            <a:stCxn id="10" idx="0"/>
            <a:endCxn id="22" idx="3"/>
          </p:cNvCxnSpPr>
          <p:nvPr/>
        </p:nvCxnSpPr>
        <p:spPr>
          <a:xfrm rot="16200000" flipV="1">
            <a:off x="4031452" y="1928062"/>
            <a:ext cx="2012054" cy="611561"/>
          </a:xfrm>
          <a:prstGeom prst="bentConnector2">
            <a:avLst/>
          </a:prstGeom>
          <a:ln w="19050">
            <a:solidFill>
              <a:srgbClr val="1390CA"/>
            </a:solidFill>
          </a:ln>
        </p:spPr>
        <p:style>
          <a:lnRef idx="1">
            <a:schemeClr val="accent1"/>
          </a:lnRef>
          <a:fillRef idx="0">
            <a:schemeClr val="accent1"/>
          </a:fillRef>
          <a:effectRef idx="0">
            <a:schemeClr val="accent1"/>
          </a:effectRef>
          <a:fontRef idx="minor">
            <a:schemeClr val="tx1"/>
          </a:fontRef>
        </p:style>
      </p:cxnSp>
      <p:cxnSp>
        <p:nvCxnSpPr>
          <p:cNvPr id="34" name="Connector: Elbow 33">
            <a:extLst>
              <a:ext uri="{FF2B5EF4-FFF2-40B4-BE49-F238E27FC236}">
                <a16:creationId xmlns:a16="http://schemas.microsoft.com/office/drawing/2014/main" id="{7E0C8649-FCB5-DC7E-7845-92F6478ECE8F}"/>
              </a:ext>
            </a:extLst>
          </p:cNvPr>
          <p:cNvCxnSpPr>
            <a:cxnSpLocks/>
            <a:stCxn id="6" idx="0"/>
            <a:endCxn id="17" idx="3"/>
          </p:cNvCxnSpPr>
          <p:nvPr/>
        </p:nvCxnSpPr>
        <p:spPr>
          <a:xfrm rot="16200000" flipV="1">
            <a:off x="2002716" y="2779617"/>
            <a:ext cx="1205829" cy="215089"/>
          </a:xfrm>
          <a:prstGeom prst="bentConnector2">
            <a:avLst/>
          </a:prstGeom>
          <a:ln w="19050">
            <a:solidFill>
              <a:srgbClr val="1390CA"/>
            </a:solidFill>
          </a:ln>
        </p:spPr>
        <p:style>
          <a:lnRef idx="1">
            <a:schemeClr val="accent1"/>
          </a:lnRef>
          <a:fillRef idx="0">
            <a:schemeClr val="accent1"/>
          </a:fillRef>
          <a:effectRef idx="0">
            <a:schemeClr val="accent1"/>
          </a:effectRef>
          <a:fontRef idx="minor">
            <a:schemeClr val="tx1"/>
          </a:fontRef>
        </p:style>
      </p:cxnSp>
      <p:cxnSp>
        <p:nvCxnSpPr>
          <p:cNvPr id="35" name="Connector: Elbow 34">
            <a:extLst>
              <a:ext uri="{FF2B5EF4-FFF2-40B4-BE49-F238E27FC236}">
                <a16:creationId xmlns:a16="http://schemas.microsoft.com/office/drawing/2014/main" id="{ACE917C5-B0FA-C23A-630F-C9ECFF7FF8AD}"/>
              </a:ext>
            </a:extLst>
          </p:cNvPr>
          <p:cNvCxnSpPr>
            <a:cxnSpLocks/>
            <a:stCxn id="16" idx="0"/>
            <a:endCxn id="7" idx="1"/>
          </p:cNvCxnSpPr>
          <p:nvPr/>
        </p:nvCxnSpPr>
        <p:spPr>
          <a:xfrm rot="5400000" flipH="1" flipV="1">
            <a:off x="3050211" y="4093942"/>
            <a:ext cx="793112" cy="277419"/>
          </a:xfrm>
          <a:prstGeom prst="bentConnector2">
            <a:avLst/>
          </a:prstGeom>
          <a:ln w="19050">
            <a:solidFill>
              <a:srgbClr val="1390CA"/>
            </a:solidFill>
          </a:ln>
        </p:spPr>
        <p:style>
          <a:lnRef idx="1">
            <a:schemeClr val="accent1"/>
          </a:lnRef>
          <a:fillRef idx="0">
            <a:schemeClr val="accent1"/>
          </a:fillRef>
          <a:effectRef idx="0">
            <a:schemeClr val="accent1"/>
          </a:effectRef>
          <a:fontRef idx="minor">
            <a:schemeClr val="tx1"/>
          </a:fontRef>
        </p:style>
      </p:cxnSp>
      <p:pic>
        <p:nvPicPr>
          <p:cNvPr id="36" name="Picture 35">
            <a:extLst>
              <a:ext uri="{FF2B5EF4-FFF2-40B4-BE49-F238E27FC236}">
                <a16:creationId xmlns:a16="http://schemas.microsoft.com/office/drawing/2014/main" id="{7DF50308-A097-598E-80C6-7A8717CF7134}"/>
              </a:ext>
            </a:extLst>
          </p:cNvPr>
          <p:cNvPicPr>
            <a:picLocks noChangeAspect="1"/>
          </p:cNvPicPr>
          <p:nvPr/>
        </p:nvPicPr>
        <p:blipFill rotWithShape="1">
          <a:blip r:embed="rId4">
            <a:extLst>
              <a:ext uri="{28A0092B-C50C-407E-A947-70E740481C1C}">
                <a14:useLocalDpi xmlns:a14="http://schemas.microsoft.com/office/drawing/2010/main" val="0"/>
              </a:ext>
            </a:extLst>
          </a:blip>
          <a:srcRect l="13211" t="24668" r="69424" b="60646"/>
          <a:stretch/>
        </p:blipFill>
        <p:spPr>
          <a:xfrm>
            <a:off x="8565143" y="3557530"/>
            <a:ext cx="203669" cy="172246"/>
          </a:xfrm>
          <a:prstGeom prst="rect">
            <a:avLst/>
          </a:prstGeom>
        </p:spPr>
      </p:pic>
      <p:pic>
        <p:nvPicPr>
          <p:cNvPr id="38" name="Picture 37">
            <a:extLst>
              <a:ext uri="{FF2B5EF4-FFF2-40B4-BE49-F238E27FC236}">
                <a16:creationId xmlns:a16="http://schemas.microsoft.com/office/drawing/2014/main" id="{74F18D1A-34ED-A4DA-E869-6E66ECD13EF9}"/>
              </a:ext>
            </a:extLst>
          </p:cNvPr>
          <p:cNvPicPr>
            <a:picLocks noChangeAspect="1"/>
          </p:cNvPicPr>
          <p:nvPr/>
        </p:nvPicPr>
        <p:blipFill rotWithShape="1">
          <a:blip r:embed="rId4">
            <a:extLst>
              <a:ext uri="{28A0092B-C50C-407E-A947-70E740481C1C}">
                <a14:useLocalDpi xmlns:a14="http://schemas.microsoft.com/office/drawing/2010/main" val="0"/>
              </a:ext>
            </a:extLst>
          </a:blip>
          <a:srcRect l="84252" t="40501" r="9089" b="52733"/>
          <a:stretch/>
        </p:blipFill>
        <p:spPr>
          <a:xfrm>
            <a:off x="9277327" y="3602521"/>
            <a:ext cx="74975" cy="76179"/>
          </a:xfrm>
          <a:prstGeom prst="rect">
            <a:avLst/>
          </a:prstGeom>
        </p:spPr>
      </p:pic>
      <p:pic>
        <p:nvPicPr>
          <p:cNvPr id="39" name="Picture 38">
            <a:extLst>
              <a:ext uri="{FF2B5EF4-FFF2-40B4-BE49-F238E27FC236}">
                <a16:creationId xmlns:a16="http://schemas.microsoft.com/office/drawing/2014/main" id="{3F80EB75-BCB8-ADE9-50E9-AE3EAAE5C914}"/>
              </a:ext>
            </a:extLst>
          </p:cNvPr>
          <p:cNvPicPr>
            <a:picLocks noChangeAspect="1"/>
          </p:cNvPicPr>
          <p:nvPr/>
        </p:nvPicPr>
        <p:blipFill rotWithShape="1">
          <a:blip r:embed="rId4">
            <a:extLst>
              <a:ext uri="{28A0092B-C50C-407E-A947-70E740481C1C}">
                <a14:useLocalDpi xmlns:a14="http://schemas.microsoft.com/office/drawing/2010/main" val="0"/>
              </a:ext>
            </a:extLst>
          </a:blip>
          <a:srcRect l="13211" t="24668" r="69424" b="60646"/>
          <a:stretch/>
        </p:blipFill>
        <p:spPr>
          <a:xfrm>
            <a:off x="8326044" y="3604791"/>
            <a:ext cx="203669" cy="172246"/>
          </a:xfrm>
          <a:prstGeom prst="rect">
            <a:avLst/>
          </a:prstGeom>
        </p:spPr>
      </p:pic>
      <p:pic>
        <p:nvPicPr>
          <p:cNvPr id="40" name="Picture 39">
            <a:extLst>
              <a:ext uri="{FF2B5EF4-FFF2-40B4-BE49-F238E27FC236}">
                <a16:creationId xmlns:a16="http://schemas.microsoft.com/office/drawing/2014/main" id="{462F95E7-7E55-4210-9FA0-1ACA6D72239F}"/>
              </a:ext>
            </a:extLst>
          </p:cNvPr>
          <p:cNvPicPr>
            <a:picLocks noChangeAspect="1"/>
          </p:cNvPicPr>
          <p:nvPr/>
        </p:nvPicPr>
        <p:blipFill rotWithShape="1">
          <a:blip r:embed="rId4">
            <a:extLst>
              <a:ext uri="{28A0092B-C50C-407E-A947-70E740481C1C}">
                <a14:useLocalDpi xmlns:a14="http://schemas.microsoft.com/office/drawing/2010/main" val="0"/>
              </a:ext>
            </a:extLst>
          </a:blip>
          <a:srcRect l="13211" t="24668" r="69424" b="60646"/>
          <a:stretch/>
        </p:blipFill>
        <p:spPr>
          <a:xfrm>
            <a:off x="8290045" y="3877595"/>
            <a:ext cx="203669" cy="172246"/>
          </a:xfrm>
          <a:prstGeom prst="rect">
            <a:avLst/>
          </a:prstGeom>
        </p:spPr>
      </p:pic>
      <p:cxnSp>
        <p:nvCxnSpPr>
          <p:cNvPr id="41" name="Straight Connector 40">
            <a:extLst>
              <a:ext uri="{FF2B5EF4-FFF2-40B4-BE49-F238E27FC236}">
                <a16:creationId xmlns:a16="http://schemas.microsoft.com/office/drawing/2014/main" id="{4BADDA73-C8B3-DDB6-C160-E3D0A87DDFAF}"/>
              </a:ext>
            </a:extLst>
          </p:cNvPr>
          <p:cNvCxnSpPr>
            <a:cxnSpLocks/>
            <a:stCxn id="36" idx="3"/>
            <a:endCxn id="38" idx="1"/>
          </p:cNvCxnSpPr>
          <p:nvPr/>
        </p:nvCxnSpPr>
        <p:spPr>
          <a:xfrm flipV="1">
            <a:off x="8768812" y="3640611"/>
            <a:ext cx="508515" cy="304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pic>
        <p:nvPicPr>
          <p:cNvPr id="42" name="Picture 41">
            <a:extLst>
              <a:ext uri="{FF2B5EF4-FFF2-40B4-BE49-F238E27FC236}">
                <a16:creationId xmlns:a16="http://schemas.microsoft.com/office/drawing/2014/main" id="{2455FD2A-2640-FAA5-E10B-750F840F293F}"/>
              </a:ext>
            </a:extLst>
          </p:cNvPr>
          <p:cNvPicPr>
            <a:picLocks noChangeAspect="1"/>
          </p:cNvPicPr>
          <p:nvPr/>
        </p:nvPicPr>
        <p:blipFill rotWithShape="1">
          <a:blip r:embed="rId4">
            <a:extLst>
              <a:ext uri="{28A0092B-C50C-407E-A947-70E740481C1C}">
                <a14:useLocalDpi xmlns:a14="http://schemas.microsoft.com/office/drawing/2010/main" val="0"/>
              </a:ext>
            </a:extLst>
          </a:blip>
          <a:srcRect l="84252" t="40501" r="9089" b="52733"/>
          <a:stretch/>
        </p:blipFill>
        <p:spPr>
          <a:xfrm>
            <a:off x="9277327" y="3373552"/>
            <a:ext cx="74975" cy="76179"/>
          </a:xfrm>
          <a:prstGeom prst="rect">
            <a:avLst/>
          </a:prstGeom>
        </p:spPr>
      </p:pic>
      <p:pic>
        <p:nvPicPr>
          <p:cNvPr id="43" name="Picture 42">
            <a:extLst>
              <a:ext uri="{FF2B5EF4-FFF2-40B4-BE49-F238E27FC236}">
                <a16:creationId xmlns:a16="http://schemas.microsoft.com/office/drawing/2014/main" id="{CDF4614A-F539-94D2-B055-28842F8287F7}"/>
              </a:ext>
            </a:extLst>
          </p:cNvPr>
          <p:cNvPicPr>
            <a:picLocks noChangeAspect="1"/>
          </p:cNvPicPr>
          <p:nvPr/>
        </p:nvPicPr>
        <p:blipFill rotWithShape="1">
          <a:blip r:embed="rId4">
            <a:extLst>
              <a:ext uri="{28A0092B-C50C-407E-A947-70E740481C1C}">
                <a14:useLocalDpi xmlns:a14="http://schemas.microsoft.com/office/drawing/2010/main" val="0"/>
              </a:ext>
            </a:extLst>
          </a:blip>
          <a:srcRect l="84252" t="40501" r="9089" b="52733"/>
          <a:stretch/>
        </p:blipFill>
        <p:spPr>
          <a:xfrm>
            <a:off x="9277327" y="3921226"/>
            <a:ext cx="74975" cy="76179"/>
          </a:xfrm>
          <a:prstGeom prst="rect">
            <a:avLst/>
          </a:prstGeom>
        </p:spPr>
      </p:pic>
      <p:cxnSp>
        <p:nvCxnSpPr>
          <p:cNvPr id="44" name="Straight Connector 43">
            <a:extLst>
              <a:ext uri="{FF2B5EF4-FFF2-40B4-BE49-F238E27FC236}">
                <a16:creationId xmlns:a16="http://schemas.microsoft.com/office/drawing/2014/main" id="{D4AC3C8A-1DDD-A6B5-4E24-DCED008CF2E2}"/>
              </a:ext>
            </a:extLst>
          </p:cNvPr>
          <p:cNvCxnSpPr>
            <a:cxnSpLocks/>
            <a:stCxn id="40" idx="3"/>
            <a:endCxn id="43" idx="1"/>
          </p:cNvCxnSpPr>
          <p:nvPr/>
        </p:nvCxnSpPr>
        <p:spPr>
          <a:xfrm flipV="1">
            <a:off x="8493714" y="3959316"/>
            <a:ext cx="783613" cy="440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Connector: Elbow 44">
            <a:extLst>
              <a:ext uri="{FF2B5EF4-FFF2-40B4-BE49-F238E27FC236}">
                <a16:creationId xmlns:a16="http://schemas.microsoft.com/office/drawing/2014/main" id="{656D18F9-BA59-757D-4F56-DE3453AA6C37}"/>
              </a:ext>
            </a:extLst>
          </p:cNvPr>
          <p:cNvCxnSpPr>
            <a:cxnSpLocks/>
            <a:stCxn id="39" idx="0"/>
            <a:endCxn id="42" idx="1"/>
          </p:cNvCxnSpPr>
          <p:nvPr/>
        </p:nvCxnSpPr>
        <p:spPr>
          <a:xfrm rot="5400000" flipH="1" flipV="1">
            <a:off x="8756029" y="3083493"/>
            <a:ext cx="193149" cy="849448"/>
          </a:xfrm>
          <a:prstGeom prst="bentConnector2">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pic>
        <p:nvPicPr>
          <p:cNvPr id="46" name="Picture 45">
            <a:extLst>
              <a:ext uri="{FF2B5EF4-FFF2-40B4-BE49-F238E27FC236}">
                <a16:creationId xmlns:a16="http://schemas.microsoft.com/office/drawing/2014/main" id="{94D30955-4856-CACD-F1A0-5E7F08269E48}"/>
              </a:ext>
            </a:extLst>
          </p:cNvPr>
          <p:cNvPicPr>
            <a:picLocks noChangeAspect="1"/>
          </p:cNvPicPr>
          <p:nvPr/>
        </p:nvPicPr>
        <p:blipFill rotWithShape="1">
          <a:blip r:embed="rId5">
            <a:extLst>
              <a:ext uri="{28A0092B-C50C-407E-A947-70E740481C1C}">
                <a14:useLocalDpi xmlns:a14="http://schemas.microsoft.com/office/drawing/2010/main" val="0"/>
              </a:ext>
            </a:extLst>
          </a:blip>
          <a:srcRect l="14580" t="10553" r="52440" b="58763"/>
          <a:stretch/>
        </p:blipFill>
        <p:spPr>
          <a:xfrm>
            <a:off x="8538178" y="75145"/>
            <a:ext cx="1007850" cy="937690"/>
          </a:xfrm>
          <a:prstGeom prst="rect">
            <a:avLst/>
          </a:prstGeom>
        </p:spPr>
      </p:pic>
      <p:pic>
        <p:nvPicPr>
          <p:cNvPr id="47" name="Picture 46">
            <a:extLst>
              <a:ext uri="{FF2B5EF4-FFF2-40B4-BE49-F238E27FC236}">
                <a16:creationId xmlns:a16="http://schemas.microsoft.com/office/drawing/2014/main" id="{7A76725D-0F78-5033-0579-9D505FC808EB}"/>
              </a:ext>
            </a:extLst>
          </p:cNvPr>
          <p:cNvPicPr>
            <a:picLocks noChangeAspect="1"/>
          </p:cNvPicPr>
          <p:nvPr/>
        </p:nvPicPr>
        <p:blipFill rotWithShape="1">
          <a:blip r:embed="rId5">
            <a:extLst>
              <a:ext uri="{28A0092B-C50C-407E-A947-70E740481C1C}">
                <a14:useLocalDpi xmlns:a14="http://schemas.microsoft.com/office/drawing/2010/main" val="0"/>
              </a:ext>
            </a:extLst>
          </a:blip>
          <a:srcRect l="68447" t="57681" r="22676" b="32342"/>
          <a:stretch/>
        </p:blipFill>
        <p:spPr>
          <a:xfrm>
            <a:off x="8204123" y="3752162"/>
            <a:ext cx="102920" cy="115676"/>
          </a:xfrm>
          <a:prstGeom prst="rect">
            <a:avLst/>
          </a:prstGeom>
        </p:spPr>
      </p:pic>
      <p:pic>
        <p:nvPicPr>
          <p:cNvPr id="48" name="Picture 47">
            <a:extLst>
              <a:ext uri="{FF2B5EF4-FFF2-40B4-BE49-F238E27FC236}">
                <a16:creationId xmlns:a16="http://schemas.microsoft.com/office/drawing/2014/main" id="{16B737B9-745F-66F7-1856-787126FF2FDE}"/>
              </a:ext>
            </a:extLst>
          </p:cNvPr>
          <p:cNvPicPr>
            <a:picLocks noChangeAspect="1"/>
          </p:cNvPicPr>
          <p:nvPr/>
        </p:nvPicPr>
        <p:blipFill rotWithShape="1">
          <a:blip r:embed="rId5">
            <a:extLst>
              <a:ext uri="{28A0092B-C50C-407E-A947-70E740481C1C}">
                <a14:useLocalDpi xmlns:a14="http://schemas.microsoft.com/office/drawing/2010/main" val="0"/>
              </a:ext>
            </a:extLst>
          </a:blip>
          <a:srcRect l="68447" t="57681" r="22676" b="32342"/>
          <a:stretch/>
        </p:blipFill>
        <p:spPr>
          <a:xfrm>
            <a:off x="8136897" y="3626729"/>
            <a:ext cx="102920" cy="115676"/>
          </a:xfrm>
          <a:prstGeom prst="rect">
            <a:avLst/>
          </a:prstGeom>
        </p:spPr>
      </p:pic>
      <p:pic>
        <p:nvPicPr>
          <p:cNvPr id="49" name="Picture 48">
            <a:extLst>
              <a:ext uri="{FF2B5EF4-FFF2-40B4-BE49-F238E27FC236}">
                <a16:creationId xmlns:a16="http://schemas.microsoft.com/office/drawing/2014/main" id="{33B9E9A9-E42C-B932-B707-6183F3496212}"/>
              </a:ext>
            </a:extLst>
          </p:cNvPr>
          <p:cNvPicPr>
            <a:picLocks noChangeAspect="1"/>
          </p:cNvPicPr>
          <p:nvPr/>
        </p:nvPicPr>
        <p:blipFill rotWithShape="1">
          <a:blip r:embed="rId5">
            <a:extLst>
              <a:ext uri="{28A0092B-C50C-407E-A947-70E740481C1C}">
                <a14:useLocalDpi xmlns:a14="http://schemas.microsoft.com/office/drawing/2010/main" val="0"/>
              </a:ext>
            </a:extLst>
          </a:blip>
          <a:srcRect l="68447" t="57681" r="22676" b="32342"/>
          <a:stretch/>
        </p:blipFill>
        <p:spPr>
          <a:xfrm>
            <a:off x="8024477" y="3665480"/>
            <a:ext cx="102920" cy="115676"/>
          </a:xfrm>
          <a:prstGeom prst="rect">
            <a:avLst/>
          </a:prstGeom>
        </p:spPr>
      </p:pic>
      <p:pic>
        <p:nvPicPr>
          <p:cNvPr id="50" name="Picture 49">
            <a:extLst>
              <a:ext uri="{FF2B5EF4-FFF2-40B4-BE49-F238E27FC236}">
                <a16:creationId xmlns:a16="http://schemas.microsoft.com/office/drawing/2014/main" id="{74EFF67A-5BFD-B8DB-62BD-9D2AC81BB15F}"/>
              </a:ext>
            </a:extLst>
          </p:cNvPr>
          <p:cNvPicPr>
            <a:picLocks noChangeAspect="1"/>
          </p:cNvPicPr>
          <p:nvPr/>
        </p:nvPicPr>
        <p:blipFill rotWithShape="1">
          <a:blip r:embed="rId5">
            <a:extLst>
              <a:ext uri="{28A0092B-C50C-407E-A947-70E740481C1C}">
                <a14:useLocalDpi xmlns:a14="http://schemas.microsoft.com/office/drawing/2010/main" val="0"/>
              </a:ext>
            </a:extLst>
          </a:blip>
          <a:srcRect l="14580" t="10553" r="52440" b="58763"/>
          <a:stretch/>
        </p:blipFill>
        <p:spPr>
          <a:xfrm>
            <a:off x="8538178" y="1084628"/>
            <a:ext cx="1007850" cy="937690"/>
          </a:xfrm>
          <a:prstGeom prst="rect">
            <a:avLst/>
          </a:prstGeom>
        </p:spPr>
      </p:pic>
      <p:pic>
        <p:nvPicPr>
          <p:cNvPr id="51" name="Picture 50">
            <a:extLst>
              <a:ext uri="{FF2B5EF4-FFF2-40B4-BE49-F238E27FC236}">
                <a16:creationId xmlns:a16="http://schemas.microsoft.com/office/drawing/2014/main" id="{41A7F370-624C-9657-EF7B-B32369068177}"/>
              </a:ext>
            </a:extLst>
          </p:cNvPr>
          <p:cNvPicPr>
            <a:picLocks noChangeAspect="1"/>
          </p:cNvPicPr>
          <p:nvPr/>
        </p:nvPicPr>
        <p:blipFill rotWithShape="1">
          <a:blip r:embed="rId5">
            <a:extLst>
              <a:ext uri="{28A0092B-C50C-407E-A947-70E740481C1C}">
                <a14:useLocalDpi xmlns:a14="http://schemas.microsoft.com/office/drawing/2010/main" val="0"/>
              </a:ext>
            </a:extLst>
          </a:blip>
          <a:srcRect l="14580" t="10553" r="52440" b="58763"/>
          <a:stretch/>
        </p:blipFill>
        <p:spPr>
          <a:xfrm>
            <a:off x="8529713" y="2081875"/>
            <a:ext cx="1007850" cy="937691"/>
          </a:xfrm>
          <a:prstGeom prst="rect">
            <a:avLst/>
          </a:prstGeom>
        </p:spPr>
      </p:pic>
      <p:cxnSp>
        <p:nvCxnSpPr>
          <p:cNvPr id="52" name="Connector: Elbow 51">
            <a:extLst>
              <a:ext uri="{FF2B5EF4-FFF2-40B4-BE49-F238E27FC236}">
                <a16:creationId xmlns:a16="http://schemas.microsoft.com/office/drawing/2014/main" id="{EFF1D14C-24EA-C8A3-A182-515A92955DAE}"/>
              </a:ext>
            </a:extLst>
          </p:cNvPr>
          <p:cNvCxnSpPr>
            <a:cxnSpLocks/>
            <a:stCxn id="46" idx="1"/>
            <a:endCxn id="49" idx="0"/>
          </p:cNvCxnSpPr>
          <p:nvPr/>
        </p:nvCxnSpPr>
        <p:spPr>
          <a:xfrm rot="10800000" flipV="1">
            <a:off x="8075938" y="543990"/>
            <a:ext cx="462241" cy="3121490"/>
          </a:xfrm>
          <a:prstGeom prst="bentConnector2">
            <a:avLst/>
          </a:prstGeom>
          <a:ln w="19050">
            <a:solidFill>
              <a:srgbClr val="01536F"/>
            </a:solidFill>
          </a:ln>
        </p:spPr>
        <p:style>
          <a:lnRef idx="1">
            <a:schemeClr val="accent1"/>
          </a:lnRef>
          <a:fillRef idx="0">
            <a:schemeClr val="accent1"/>
          </a:fillRef>
          <a:effectRef idx="0">
            <a:schemeClr val="accent1"/>
          </a:effectRef>
          <a:fontRef idx="minor">
            <a:schemeClr val="tx1"/>
          </a:fontRef>
        </p:style>
      </p:cxnSp>
      <p:cxnSp>
        <p:nvCxnSpPr>
          <p:cNvPr id="53" name="Connector: Elbow 52">
            <a:extLst>
              <a:ext uri="{FF2B5EF4-FFF2-40B4-BE49-F238E27FC236}">
                <a16:creationId xmlns:a16="http://schemas.microsoft.com/office/drawing/2014/main" id="{E0FD1CB8-31F0-33B4-D7DE-88DD22491B89}"/>
              </a:ext>
            </a:extLst>
          </p:cNvPr>
          <p:cNvCxnSpPr>
            <a:cxnSpLocks/>
            <a:stCxn id="50" idx="1"/>
            <a:endCxn id="48" idx="0"/>
          </p:cNvCxnSpPr>
          <p:nvPr/>
        </p:nvCxnSpPr>
        <p:spPr>
          <a:xfrm rot="10800000" flipV="1">
            <a:off x="8188358" y="1553473"/>
            <a:ext cx="349821" cy="2073256"/>
          </a:xfrm>
          <a:prstGeom prst="bentConnector2">
            <a:avLst/>
          </a:prstGeom>
          <a:ln w="19050">
            <a:solidFill>
              <a:srgbClr val="01536F"/>
            </a:solidFill>
          </a:ln>
        </p:spPr>
        <p:style>
          <a:lnRef idx="1">
            <a:schemeClr val="accent1"/>
          </a:lnRef>
          <a:fillRef idx="0">
            <a:schemeClr val="accent1"/>
          </a:fillRef>
          <a:effectRef idx="0">
            <a:schemeClr val="accent1"/>
          </a:effectRef>
          <a:fontRef idx="minor">
            <a:schemeClr val="tx1"/>
          </a:fontRef>
        </p:style>
      </p:cxnSp>
      <p:cxnSp>
        <p:nvCxnSpPr>
          <p:cNvPr id="54" name="Connector: Elbow 53">
            <a:extLst>
              <a:ext uri="{FF2B5EF4-FFF2-40B4-BE49-F238E27FC236}">
                <a16:creationId xmlns:a16="http://schemas.microsoft.com/office/drawing/2014/main" id="{F573F9CD-97B7-69CA-DFD5-5978FD8D5FC0}"/>
              </a:ext>
            </a:extLst>
          </p:cNvPr>
          <p:cNvCxnSpPr>
            <a:cxnSpLocks/>
            <a:stCxn id="51" idx="1"/>
            <a:endCxn id="47" idx="0"/>
          </p:cNvCxnSpPr>
          <p:nvPr/>
        </p:nvCxnSpPr>
        <p:spPr>
          <a:xfrm rot="10800000" flipV="1">
            <a:off x="8255583" y="2550720"/>
            <a:ext cx="274130" cy="1201441"/>
          </a:xfrm>
          <a:prstGeom prst="bentConnector2">
            <a:avLst/>
          </a:prstGeom>
          <a:ln w="19050">
            <a:solidFill>
              <a:srgbClr val="01536F"/>
            </a:solidFill>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id="{BF4F922D-E580-CCF7-EABB-B09A3EA3608E}"/>
              </a:ext>
            </a:extLst>
          </p:cNvPr>
          <p:cNvSpPr txBox="1"/>
          <p:nvPr/>
        </p:nvSpPr>
        <p:spPr>
          <a:xfrm>
            <a:off x="3585477" y="1113719"/>
            <a:ext cx="896079" cy="276999"/>
          </a:xfrm>
          <a:prstGeom prst="rect">
            <a:avLst/>
          </a:prstGeom>
          <a:noFill/>
        </p:spPr>
        <p:txBody>
          <a:bodyPr wrap="square" rtlCol="0">
            <a:spAutoFit/>
          </a:bodyPr>
          <a:lstStyle/>
          <a:p>
            <a:pPr algn="r"/>
            <a:r>
              <a:rPr lang="en-IN" sz="1200" dirty="0">
                <a:solidFill>
                  <a:srgbClr val="1390CA"/>
                </a:solidFill>
                <a:latin typeface="Futura Bk BT" panose="020B0502020204020303" pitchFamily="34" charset="0"/>
              </a:rPr>
              <a:t>Germany</a:t>
            </a:r>
          </a:p>
        </p:txBody>
      </p:sp>
      <p:sp>
        <p:nvSpPr>
          <p:cNvPr id="56" name="TextBox 55">
            <a:extLst>
              <a:ext uri="{FF2B5EF4-FFF2-40B4-BE49-F238E27FC236}">
                <a16:creationId xmlns:a16="http://schemas.microsoft.com/office/drawing/2014/main" id="{82A1AD97-C052-0409-5EFE-32802A7AE200}"/>
              </a:ext>
            </a:extLst>
          </p:cNvPr>
          <p:cNvSpPr txBox="1"/>
          <p:nvPr/>
        </p:nvSpPr>
        <p:spPr>
          <a:xfrm>
            <a:off x="3733578" y="1476295"/>
            <a:ext cx="747978" cy="276999"/>
          </a:xfrm>
          <a:prstGeom prst="rect">
            <a:avLst/>
          </a:prstGeom>
          <a:noFill/>
        </p:spPr>
        <p:txBody>
          <a:bodyPr wrap="square" rtlCol="0">
            <a:spAutoFit/>
          </a:bodyPr>
          <a:lstStyle/>
          <a:p>
            <a:pPr algn="r"/>
            <a:r>
              <a:rPr lang="en-IN" sz="1200" dirty="0">
                <a:solidFill>
                  <a:srgbClr val="1390CA"/>
                </a:solidFill>
                <a:latin typeface="Futura Bk BT" panose="020B0502020204020303" pitchFamily="34" charset="0"/>
              </a:rPr>
              <a:t>Italy</a:t>
            </a:r>
          </a:p>
        </p:txBody>
      </p:sp>
      <p:sp>
        <p:nvSpPr>
          <p:cNvPr id="57" name="TextBox 56">
            <a:extLst>
              <a:ext uri="{FF2B5EF4-FFF2-40B4-BE49-F238E27FC236}">
                <a16:creationId xmlns:a16="http://schemas.microsoft.com/office/drawing/2014/main" id="{79D55978-2F1A-372A-F3F1-7FB179942495}"/>
              </a:ext>
            </a:extLst>
          </p:cNvPr>
          <p:cNvSpPr txBox="1"/>
          <p:nvPr/>
        </p:nvSpPr>
        <p:spPr>
          <a:xfrm>
            <a:off x="3377619" y="1838871"/>
            <a:ext cx="1103938" cy="276999"/>
          </a:xfrm>
          <a:prstGeom prst="rect">
            <a:avLst/>
          </a:prstGeom>
          <a:noFill/>
        </p:spPr>
        <p:txBody>
          <a:bodyPr wrap="square" rtlCol="0">
            <a:spAutoFit/>
          </a:bodyPr>
          <a:lstStyle/>
          <a:p>
            <a:pPr algn="r"/>
            <a:r>
              <a:rPr lang="en-IN" sz="1200" dirty="0">
                <a:solidFill>
                  <a:srgbClr val="1390CA"/>
                </a:solidFill>
                <a:latin typeface="Futura Bk BT" panose="020B0502020204020303" pitchFamily="34" charset="0"/>
              </a:rPr>
              <a:t>Netherlands</a:t>
            </a:r>
          </a:p>
        </p:txBody>
      </p:sp>
      <p:sp>
        <p:nvSpPr>
          <p:cNvPr id="58" name="TextBox 57">
            <a:extLst>
              <a:ext uri="{FF2B5EF4-FFF2-40B4-BE49-F238E27FC236}">
                <a16:creationId xmlns:a16="http://schemas.microsoft.com/office/drawing/2014/main" id="{2AD16795-D4B0-F364-EF56-29F68A4A9250}"/>
              </a:ext>
            </a:extLst>
          </p:cNvPr>
          <p:cNvSpPr txBox="1"/>
          <p:nvPr/>
        </p:nvSpPr>
        <p:spPr>
          <a:xfrm>
            <a:off x="3471089" y="2199375"/>
            <a:ext cx="1010467" cy="276999"/>
          </a:xfrm>
          <a:prstGeom prst="rect">
            <a:avLst/>
          </a:prstGeom>
          <a:noFill/>
        </p:spPr>
        <p:txBody>
          <a:bodyPr wrap="square" rtlCol="0">
            <a:spAutoFit/>
          </a:bodyPr>
          <a:lstStyle/>
          <a:p>
            <a:pPr algn="r"/>
            <a:r>
              <a:rPr lang="en-IN" sz="1200" dirty="0">
                <a:solidFill>
                  <a:srgbClr val="1390CA"/>
                </a:solidFill>
                <a:latin typeface="Futura Bk BT" panose="020B0502020204020303" pitchFamily="34" charset="0"/>
              </a:rPr>
              <a:t>France</a:t>
            </a:r>
          </a:p>
        </p:txBody>
      </p:sp>
      <p:sp>
        <p:nvSpPr>
          <p:cNvPr id="59" name="TextBox 58">
            <a:extLst>
              <a:ext uri="{FF2B5EF4-FFF2-40B4-BE49-F238E27FC236}">
                <a16:creationId xmlns:a16="http://schemas.microsoft.com/office/drawing/2014/main" id="{623EF3A7-8B3C-441A-54E7-0141F8DC46AF}"/>
              </a:ext>
            </a:extLst>
          </p:cNvPr>
          <p:cNvSpPr txBox="1"/>
          <p:nvPr/>
        </p:nvSpPr>
        <p:spPr>
          <a:xfrm>
            <a:off x="3120552" y="2538685"/>
            <a:ext cx="1428942" cy="276999"/>
          </a:xfrm>
          <a:prstGeom prst="rect">
            <a:avLst/>
          </a:prstGeom>
          <a:noFill/>
        </p:spPr>
        <p:txBody>
          <a:bodyPr wrap="square" rtlCol="0">
            <a:spAutoFit/>
          </a:bodyPr>
          <a:lstStyle/>
          <a:p>
            <a:pPr algn="r"/>
            <a:r>
              <a:rPr lang="en-IN" sz="1200" dirty="0">
                <a:solidFill>
                  <a:srgbClr val="1390CA"/>
                </a:solidFill>
                <a:latin typeface="Futura Bk BT" panose="020B0502020204020303" pitchFamily="34" charset="0"/>
              </a:rPr>
              <a:t>United Kingdom</a:t>
            </a:r>
          </a:p>
        </p:txBody>
      </p:sp>
      <p:sp>
        <p:nvSpPr>
          <p:cNvPr id="60" name="TextBox 59">
            <a:extLst>
              <a:ext uri="{FF2B5EF4-FFF2-40B4-BE49-F238E27FC236}">
                <a16:creationId xmlns:a16="http://schemas.microsoft.com/office/drawing/2014/main" id="{E2F9DC0B-98B6-3D89-E47B-9BC9C5FE4EBF}"/>
              </a:ext>
            </a:extLst>
          </p:cNvPr>
          <p:cNvSpPr txBox="1"/>
          <p:nvPr/>
        </p:nvSpPr>
        <p:spPr>
          <a:xfrm>
            <a:off x="957003" y="2149750"/>
            <a:ext cx="1428942" cy="276999"/>
          </a:xfrm>
          <a:prstGeom prst="rect">
            <a:avLst/>
          </a:prstGeom>
          <a:noFill/>
        </p:spPr>
        <p:txBody>
          <a:bodyPr wrap="square" rtlCol="0">
            <a:spAutoFit/>
          </a:bodyPr>
          <a:lstStyle/>
          <a:p>
            <a:pPr algn="r"/>
            <a:r>
              <a:rPr lang="en-IN" sz="1200" dirty="0">
                <a:solidFill>
                  <a:srgbClr val="1390CA"/>
                </a:solidFill>
                <a:latin typeface="Futura Bk BT" panose="020B0502020204020303" pitchFamily="34" charset="0"/>
              </a:rPr>
              <a:t>USA</a:t>
            </a:r>
          </a:p>
        </p:txBody>
      </p:sp>
      <p:sp>
        <p:nvSpPr>
          <p:cNvPr id="61" name="TextBox 60">
            <a:extLst>
              <a:ext uri="{FF2B5EF4-FFF2-40B4-BE49-F238E27FC236}">
                <a16:creationId xmlns:a16="http://schemas.microsoft.com/office/drawing/2014/main" id="{D871ED41-336F-2E0F-6EA6-94A2C0AE64A2}"/>
              </a:ext>
            </a:extLst>
          </p:cNvPr>
          <p:cNvSpPr txBox="1"/>
          <p:nvPr/>
        </p:nvSpPr>
        <p:spPr>
          <a:xfrm>
            <a:off x="7341325" y="4483115"/>
            <a:ext cx="646151" cy="276999"/>
          </a:xfrm>
          <a:prstGeom prst="rect">
            <a:avLst/>
          </a:prstGeom>
          <a:noFill/>
        </p:spPr>
        <p:txBody>
          <a:bodyPr wrap="square" rtlCol="0">
            <a:spAutoFit/>
          </a:bodyPr>
          <a:lstStyle/>
          <a:p>
            <a:pPr algn="r"/>
            <a:r>
              <a:rPr lang="en-IN" sz="1200" dirty="0">
                <a:solidFill>
                  <a:srgbClr val="1390CA"/>
                </a:solidFill>
                <a:latin typeface="Futura Bk BT" panose="020B0502020204020303" pitchFamily="34" charset="0"/>
              </a:rPr>
              <a:t>China</a:t>
            </a:r>
          </a:p>
        </p:txBody>
      </p:sp>
      <p:sp>
        <p:nvSpPr>
          <p:cNvPr id="62" name="TextBox 61">
            <a:extLst>
              <a:ext uri="{FF2B5EF4-FFF2-40B4-BE49-F238E27FC236}">
                <a16:creationId xmlns:a16="http://schemas.microsoft.com/office/drawing/2014/main" id="{F1DAD9DD-86BD-09FF-0602-9271F9305B03}"/>
              </a:ext>
            </a:extLst>
          </p:cNvPr>
          <p:cNvSpPr txBox="1"/>
          <p:nvPr/>
        </p:nvSpPr>
        <p:spPr>
          <a:xfrm>
            <a:off x="7610266" y="4766532"/>
            <a:ext cx="704400" cy="276999"/>
          </a:xfrm>
          <a:prstGeom prst="rect">
            <a:avLst/>
          </a:prstGeom>
          <a:noFill/>
        </p:spPr>
        <p:txBody>
          <a:bodyPr wrap="square" rtlCol="0">
            <a:spAutoFit/>
          </a:bodyPr>
          <a:lstStyle/>
          <a:p>
            <a:r>
              <a:rPr lang="en-IN" sz="1200" dirty="0">
                <a:solidFill>
                  <a:srgbClr val="1390CA"/>
                </a:solidFill>
                <a:latin typeface="Futura Bk BT" panose="020B0502020204020303" pitchFamily="34" charset="0"/>
              </a:rPr>
              <a:t>India</a:t>
            </a:r>
          </a:p>
        </p:txBody>
      </p:sp>
      <p:sp>
        <p:nvSpPr>
          <p:cNvPr id="63" name="TextBox 62">
            <a:extLst>
              <a:ext uri="{FF2B5EF4-FFF2-40B4-BE49-F238E27FC236}">
                <a16:creationId xmlns:a16="http://schemas.microsoft.com/office/drawing/2014/main" id="{4A743E4B-2457-2B22-6CED-C37108CE5B5B}"/>
              </a:ext>
            </a:extLst>
          </p:cNvPr>
          <p:cNvSpPr txBox="1"/>
          <p:nvPr/>
        </p:nvSpPr>
        <p:spPr>
          <a:xfrm>
            <a:off x="3636690" y="3691025"/>
            <a:ext cx="704400" cy="276999"/>
          </a:xfrm>
          <a:prstGeom prst="rect">
            <a:avLst/>
          </a:prstGeom>
          <a:noFill/>
        </p:spPr>
        <p:txBody>
          <a:bodyPr wrap="square" rtlCol="0">
            <a:spAutoFit/>
          </a:bodyPr>
          <a:lstStyle/>
          <a:p>
            <a:r>
              <a:rPr lang="en-IN" sz="1200" dirty="0">
                <a:solidFill>
                  <a:srgbClr val="1390CA"/>
                </a:solidFill>
                <a:latin typeface="Futura Bk BT" panose="020B0502020204020303" pitchFamily="34" charset="0"/>
              </a:rPr>
              <a:t>Brazil</a:t>
            </a:r>
          </a:p>
        </p:txBody>
      </p:sp>
      <p:sp>
        <p:nvSpPr>
          <p:cNvPr id="64" name="TextBox 63">
            <a:extLst>
              <a:ext uri="{FF2B5EF4-FFF2-40B4-BE49-F238E27FC236}">
                <a16:creationId xmlns:a16="http://schemas.microsoft.com/office/drawing/2014/main" id="{C01AAF06-0D01-49B7-DA61-6E9187FCC7E7}"/>
              </a:ext>
            </a:extLst>
          </p:cNvPr>
          <p:cNvSpPr txBox="1"/>
          <p:nvPr/>
        </p:nvSpPr>
        <p:spPr>
          <a:xfrm>
            <a:off x="6194624" y="2355292"/>
            <a:ext cx="704400" cy="276999"/>
          </a:xfrm>
          <a:prstGeom prst="rect">
            <a:avLst/>
          </a:prstGeom>
          <a:noFill/>
        </p:spPr>
        <p:txBody>
          <a:bodyPr wrap="square" rtlCol="0">
            <a:spAutoFit/>
          </a:bodyPr>
          <a:lstStyle/>
          <a:p>
            <a:r>
              <a:rPr lang="en-IN" sz="1200" dirty="0">
                <a:solidFill>
                  <a:srgbClr val="1390CA"/>
                </a:solidFill>
                <a:latin typeface="Futura Bk BT" panose="020B0502020204020303" pitchFamily="34" charset="0"/>
              </a:rPr>
              <a:t>Turkey</a:t>
            </a:r>
          </a:p>
        </p:txBody>
      </p:sp>
      <p:sp>
        <p:nvSpPr>
          <p:cNvPr id="65" name="TextBox 64">
            <a:extLst>
              <a:ext uri="{FF2B5EF4-FFF2-40B4-BE49-F238E27FC236}">
                <a16:creationId xmlns:a16="http://schemas.microsoft.com/office/drawing/2014/main" id="{F04F84CE-8B40-DFB6-9258-8071B36BE632}"/>
              </a:ext>
            </a:extLst>
          </p:cNvPr>
          <p:cNvSpPr txBox="1"/>
          <p:nvPr/>
        </p:nvSpPr>
        <p:spPr>
          <a:xfrm>
            <a:off x="9312757" y="3273141"/>
            <a:ext cx="1475323" cy="276999"/>
          </a:xfrm>
          <a:prstGeom prst="rect">
            <a:avLst/>
          </a:prstGeom>
          <a:noFill/>
        </p:spPr>
        <p:txBody>
          <a:bodyPr wrap="square" rtlCol="0">
            <a:spAutoFit/>
          </a:bodyPr>
          <a:lstStyle/>
          <a:p>
            <a:r>
              <a:rPr lang="en-IN" sz="1200" dirty="0">
                <a:latin typeface="Futura Bk BT" panose="020B0502020204020303" pitchFamily="34" charset="0"/>
              </a:rPr>
              <a:t>South Korea</a:t>
            </a:r>
          </a:p>
        </p:txBody>
      </p:sp>
      <p:sp>
        <p:nvSpPr>
          <p:cNvPr id="66" name="TextBox 65">
            <a:extLst>
              <a:ext uri="{FF2B5EF4-FFF2-40B4-BE49-F238E27FC236}">
                <a16:creationId xmlns:a16="http://schemas.microsoft.com/office/drawing/2014/main" id="{E97DDB94-9B61-8661-9A98-BF4D9C2F8920}"/>
              </a:ext>
            </a:extLst>
          </p:cNvPr>
          <p:cNvSpPr txBox="1"/>
          <p:nvPr/>
        </p:nvSpPr>
        <p:spPr>
          <a:xfrm>
            <a:off x="9335216" y="3496350"/>
            <a:ext cx="1304427" cy="276999"/>
          </a:xfrm>
          <a:prstGeom prst="rect">
            <a:avLst/>
          </a:prstGeom>
          <a:noFill/>
        </p:spPr>
        <p:txBody>
          <a:bodyPr wrap="square" rtlCol="0">
            <a:spAutoFit/>
          </a:bodyPr>
          <a:lstStyle/>
          <a:p>
            <a:r>
              <a:rPr lang="en-IN" sz="1200" dirty="0">
                <a:latin typeface="Futura Bk BT" panose="020B0502020204020303" pitchFamily="34" charset="0"/>
              </a:rPr>
              <a:t>Japan</a:t>
            </a:r>
          </a:p>
        </p:txBody>
      </p:sp>
      <p:sp>
        <p:nvSpPr>
          <p:cNvPr id="67" name="TextBox 66">
            <a:extLst>
              <a:ext uri="{FF2B5EF4-FFF2-40B4-BE49-F238E27FC236}">
                <a16:creationId xmlns:a16="http://schemas.microsoft.com/office/drawing/2014/main" id="{6902E086-3EBA-B2A9-3386-EFDA50530DC6}"/>
              </a:ext>
            </a:extLst>
          </p:cNvPr>
          <p:cNvSpPr txBox="1"/>
          <p:nvPr/>
        </p:nvSpPr>
        <p:spPr>
          <a:xfrm>
            <a:off x="9321996" y="3808853"/>
            <a:ext cx="1000822" cy="276999"/>
          </a:xfrm>
          <a:prstGeom prst="rect">
            <a:avLst/>
          </a:prstGeom>
          <a:noFill/>
        </p:spPr>
        <p:txBody>
          <a:bodyPr wrap="square" rtlCol="0">
            <a:spAutoFit/>
          </a:bodyPr>
          <a:lstStyle/>
          <a:p>
            <a:r>
              <a:rPr lang="en-IN" sz="1200" dirty="0">
                <a:latin typeface="Futura Bk BT" panose="020B0502020204020303" pitchFamily="34" charset="0"/>
              </a:rPr>
              <a:t>Taiwan</a:t>
            </a:r>
          </a:p>
        </p:txBody>
      </p:sp>
      <p:sp>
        <p:nvSpPr>
          <p:cNvPr id="68" name="TextBox 67">
            <a:extLst>
              <a:ext uri="{FF2B5EF4-FFF2-40B4-BE49-F238E27FC236}">
                <a16:creationId xmlns:a16="http://schemas.microsoft.com/office/drawing/2014/main" id="{47A3CE87-1D92-E340-D3DB-EA4CC10F6DE3}"/>
              </a:ext>
            </a:extLst>
          </p:cNvPr>
          <p:cNvSpPr txBox="1"/>
          <p:nvPr/>
        </p:nvSpPr>
        <p:spPr>
          <a:xfrm>
            <a:off x="8581034" y="2330172"/>
            <a:ext cx="1007850" cy="461665"/>
          </a:xfrm>
          <a:prstGeom prst="rect">
            <a:avLst/>
          </a:prstGeom>
          <a:noFill/>
        </p:spPr>
        <p:txBody>
          <a:bodyPr wrap="square" rtlCol="0">
            <a:spAutoFit/>
          </a:bodyPr>
          <a:lstStyle/>
          <a:p>
            <a:pPr algn="ctr"/>
            <a:r>
              <a:rPr lang="en-IN" sz="1150" dirty="0">
                <a:latin typeface="Futura"/>
              </a:rPr>
              <a:t>Nantong,</a:t>
            </a:r>
          </a:p>
          <a:p>
            <a:pPr algn="ctr"/>
            <a:r>
              <a:rPr lang="en-US" sz="1150" b="0" i="0" dirty="0">
                <a:solidFill>
                  <a:srgbClr val="242424"/>
                </a:solidFill>
                <a:effectLst/>
                <a:latin typeface="Futura"/>
              </a:rPr>
              <a:t>Jiangsu</a:t>
            </a:r>
            <a:endParaRPr lang="en-IN" sz="1150" dirty="0">
              <a:latin typeface="Futura"/>
            </a:endParaRPr>
          </a:p>
        </p:txBody>
      </p:sp>
      <p:sp>
        <p:nvSpPr>
          <p:cNvPr id="69" name="TextBox 68">
            <a:extLst>
              <a:ext uri="{FF2B5EF4-FFF2-40B4-BE49-F238E27FC236}">
                <a16:creationId xmlns:a16="http://schemas.microsoft.com/office/drawing/2014/main" id="{E20C8FA2-FDA8-2FF6-5E9E-4B7ACE44F6AB}"/>
              </a:ext>
            </a:extLst>
          </p:cNvPr>
          <p:cNvSpPr txBox="1"/>
          <p:nvPr/>
        </p:nvSpPr>
        <p:spPr>
          <a:xfrm>
            <a:off x="8581034" y="1321062"/>
            <a:ext cx="1007850" cy="461665"/>
          </a:xfrm>
          <a:prstGeom prst="rect">
            <a:avLst/>
          </a:prstGeom>
          <a:noFill/>
        </p:spPr>
        <p:txBody>
          <a:bodyPr wrap="square" rtlCol="0">
            <a:spAutoFit/>
          </a:bodyPr>
          <a:lstStyle/>
          <a:p>
            <a:pPr algn="ctr"/>
            <a:r>
              <a:rPr lang="en-IN" sz="1150" dirty="0">
                <a:latin typeface="Futura Bk BT" panose="020B0502020204020303" pitchFamily="34" charset="0"/>
              </a:rPr>
              <a:t>Penglai,</a:t>
            </a:r>
          </a:p>
          <a:p>
            <a:pPr algn="ctr"/>
            <a:r>
              <a:rPr lang="en-IN" sz="1150" dirty="0">
                <a:latin typeface="Futura Bk BT" panose="020B0502020204020303" pitchFamily="34" charset="0"/>
              </a:rPr>
              <a:t>Shandong</a:t>
            </a:r>
          </a:p>
        </p:txBody>
      </p:sp>
      <p:sp>
        <p:nvSpPr>
          <p:cNvPr id="70" name="TextBox 69">
            <a:extLst>
              <a:ext uri="{FF2B5EF4-FFF2-40B4-BE49-F238E27FC236}">
                <a16:creationId xmlns:a16="http://schemas.microsoft.com/office/drawing/2014/main" id="{955DE810-9A28-E3EF-EEE1-0F3586571549}"/>
              </a:ext>
            </a:extLst>
          </p:cNvPr>
          <p:cNvSpPr txBox="1"/>
          <p:nvPr/>
        </p:nvSpPr>
        <p:spPr>
          <a:xfrm>
            <a:off x="8559425" y="311952"/>
            <a:ext cx="1031006" cy="646331"/>
          </a:xfrm>
          <a:prstGeom prst="rect">
            <a:avLst/>
          </a:prstGeom>
          <a:noFill/>
        </p:spPr>
        <p:txBody>
          <a:bodyPr wrap="square" rtlCol="0">
            <a:spAutoFit/>
          </a:bodyPr>
          <a:lstStyle/>
          <a:p>
            <a:pPr algn="ctr"/>
            <a:r>
              <a:rPr lang="en-IN" sz="1150" dirty="0">
                <a:latin typeface="Futura Bk BT" panose="020B0502020204020303" pitchFamily="34" charset="0"/>
              </a:rPr>
              <a:t>Linyi,</a:t>
            </a:r>
          </a:p>
          <a:p>
            <a:pPr algn="ctr"/>
            <a:r>
              <a:rPr lang="en-IN" sz="1150" dirty="0">
                <a:latin typeface="Futura Bk BT" panose="020B0502020204020303" pitchFamily="34" charset="0"/>
              </a:rPr>
              <a:t>Shandong</a:t>
            </a:r>
          </a:p>
          <a:p>
            <a:pPr algn="ctr"/>
            <a:endParaRPr lang="en-IN" sz="1150" dirty="0">
              <a:latin typeface="Futura Bk BT" panose="020B0502020204020303" pitchFamily="34" charset="0"/>
            </a:endParaRPr>
          </a:p>
        </p:txBody>
      </p:sp>
      <p:pic>
        <p:nvPicPr>
          <p:cNvPr id="71" name="Picture 70">
            <a:extLst>
              <a:ext uri="{FF2B5EF4-FFF2-40B4-BE49-F238E27FC236}">
                <a16:creationId xmlns:a16="http://schemas.microsoft.com/office/drawing/2014/main" id="{F169E06C-02D2-EB6D-9386-8E240377C6A1}"/>
              </a:ext>
            </a:extLst>
          </p:cNvPr>
          <p:cNvPicPr>
            <a:picLocks noChangeAspect="1"/>
          </p:cNvPicPr>
          <p:nvPr/>
        </p:nvPicPr>
        <p:blipFill rotWithShape="1">
          <a:blip r:embed="rId3">
            <a:extLst>
              <a:ext uri="{28A0092B-C50C-407E-A947-70E740481C1C}">
                <a14:useLocalDpi xmlns:a14="http://schemas.microsoft.com/office/drawing/2010/main" val="0"/>
              </a:ext>
            </a:extLst>
          </a:blip>
          <a:srcRect l="35325" t="15545" r="48502" b="67576"/>
          <a:stretch/>
        </p:blipFill>
        <p:spPr>
          <a:xfrm>
            <a:off x="406566" y="320698"/>
            <a:ext cx="311552" cy="325125"/>
          </a:xfrm>
          <a:prstGeom prst="rect">
            <a:avLst/>
          </a:prstGeom>
        </p:spPr>
      </p:pic>
      <p:pic>
        <p:nvPicPr>
          <p:cNvPr id="72" name="Picture 71">
            <a:extLst>
              <a:ext uri="{FF2B5EF4-FFF2-40B4-BE49-F238E27FC236}">
                <a16:creationId xmlns:a16="http://schemas.microsoft.com/office/drawing/2014/main" id="{0D60E29A-6995-14F9-31DD-D928E91A911C}"/>
              </a:ext>
            </a:extLst>
          </p:cNvPr>
          <p:cNvPicPr>
            <a:picLocks noChangeAspect="1"/>
          </p:cNvPicPr>
          <p:nvPr/>
        </p:nvPicPr>
        <p:blipFill rotWithShape="1">
          <a:blip r:embed="rId4">
            <a:extLst>
              <a:ext uri="{28A0092B-C50C-407E-A947-70E740481C1C}">
                <a14:useLocalDpi xmlns:a14="http://schemas.microsoft.com/office/drawing/2010/main" val="0"/>
              </a:ext>
            </a:extLst>
          </a:blip>
          <a:srcRect l="13211" t="24668" r="69424" b="60646"/>
          <a:stretch/>
        </p:blipFill>
        <p:spPr>
          <a:xfrm>
            <a:off x="406566" y="789631"/>
            <a:ext cx="384438" cy="325125"/>
          </a:xfrm>
          <a:prstGeom prst="rect">
            <a:avLst/>
          </a:prstGeom>
        </p:spPr>
      </p:pic>
      <p:pic>
        <p:nvPicPr>
          <p:cNvPr id="73" name="Picture 72">
            <a:extLst>
              <a:ext uri="{FF2B5EF4-FFF2-40B4-BE49-F238E27FC236}">
                <a16:creationId xmlns:a16="http://schemas.microsoft.com/office/drawing/2014/main" id="{D796FA7E-09BB-574B-F8E9-7A20C4E5E1C3}"/>
              </a:ext>
            </a:extLst>
          </p:cNvPr>
          <p:cNvPicPr>
            <a:picLocks noChangeAspect="1"/>
          </p:cNvPicPr>
          <p:nvPr/>
        </p:nvPicPr>
        <p:blipFill rotWithShape="1">
          <a:blip r:embed="rId5">
            <a:extLst>
              <a:ext uri="{28A0092B-C50C-407E-A947-70E740481C1C}">
                <a14:useLocalDpi xmlns:a14="http://schemas.microsoft.com/office/drawing/2010/main" val="0"/>
              </a:ext>
            </a:extLst>
          </a:blip>
          <a:srcRect l="68447" t="57681" r="22676" b="32342"/>
          <a:stretch/>
        </p:blipFill>
        <p:spPr>
          <a:xfrm>
            <a:off x="475558" y="1262553"/>
            <a:ext cx="246453" cy="276999"/>
          </a:xfrm>
          <a:prstGeom prst="rect">
            <a:avLst/>
          </a:prstGeom>
        </p:spPr>
      </p:pic>
      <p:sp>
        <p:nvSpPr>
          <p:cNvPr id="74" name="TextBox 73">
            <a:extLst>
              <a:ext uri="{FF2B5EF4-FFF2-40B4-BE49-F238E27FC236}">
                <a16:creationId xmlns:a16="http://schemas.microsoft.com/office/drawing/2014/main" id="{E3B2A1E0-EA32-ACA4-891D-1C23A5068C6B}"/>
              </a:ext>
            </a:extLst>
          </p:cNvPr>
          <p:cNvSpPr txBox="1"/>
          <p:nvPr/>
        </p:nvSpPr>
        <p:spPr>
          <a:xfrm>
            <a:off x="929563" y="320698"/>
            <a:ext cx="1428942" cy="338554"/>
          </a:xfrm>
          <a:prstGeom prst="rect">
            <a:avLst/>
          </a:prstGeom>
          <a:noFill/>
        </p:spPr>
        <p:txBody>
          <a:bodyPr wrap="square" rtlCol="0">
            <a:spAutoFit/>
          </a:bodyPr>
          <a:lstStyle/>
          <a:p>
            <a:r>
              <a:rPr lang="en-IN" sz="1600" dirty="0">
                <a:latin typeface="Futura Bk BT" panose="020B0502020204020303" pitchFamily="34" charset="0"/>
              </a:rPr>
              <a:t>Sales Offices</a:t>
            </a:r>
          </a:p>
        </p:txBody>
      </p:sp>
      <p:sp>
        <p:nvSpPr>
          <p:cNvPr id="75" name="TextBox 74">
            <a:extLst>
              <a:ext uri="{FF2B5EF4-FFF2-40B4-BE49-F238E27FC236}">
                <a16:creationId xmlns:a16="http://schemas.microsoft.com/office/drawing/2014/main" id="{1BACF575-2D07-8B53-C605-6E7948287A6E}"/>
              </a:ext>
            </a:extLst>
          </p:cNvPr>
          <p:cNvSpPr txBox="1"/>
          <p:nvPr/>
        </p:nvSpPr>
        <p:spPr>
          <a:xfrm>
            <a:off x="929563" y="736862"/>
            <a:ext cx="1804550" cy="338554"/>
          </a:xfrm>
          <a:prstGeom prst="rect">
            <a:avLst/>
          </a:prstGeom>
          <a:noFill/>
        </p:spPr>
        <p:txBody>
          <a:bodyPr wrap="square" rtlCol="0">
            <a:spAutoFit/>
          </a:bodyPr>
          <a:lstStyle/>
          <a:p>
            <a:r>
              <a:rPr lang="en-IN" sz="1600" dirty="0">
                <a:latin typeface="Futura Bk BT" panose="020B0502020204020303" pitchFamily="34" charset="0"/>
              </a:rPr>
              <a:t>Partner Offices</a:t>
            </a:r>
          </a:p>
        </p:txBody>
      </p:sp>
      <p:sp>
        <p:nvSpPr>
          <p:cNvPr id="76" name="TextBox 75">
            <a:extLst>
              <a:ext uri="{FF2B5EF4-FFF2-40B4-BE49-F238E27FC236}">
                <a16:creationId xmlns:a16="http://schemas.microsoft.com/office/drawing/2014/main" id="{FF9CD476-BAC6-960F-9510-0B7C00633661}"/>
              </a:ext>
            </a:extLst>
          </p:cNvPr>
          <p:cNvSpPr txBox="1"/>
          <p:nvPr/>
        </p:nvSpPr>
        <p:spPr>
          <a:xfrm>
            <a:off x="922304" y="1221441"/>
            <a:ext cx="1804550" cy="338554"/>
          </a:xfrm>
          <a:prstGeom prst="rect">
            <a:avLst/>
          </a:prstGeom>
          <a:noFill/>
        </p:spPr>
        <p:txBody>
          <a:bodyPr wrap="square" rtlCol="0">
            <a:spAutoFit/>
          </a:bodyPr>
          <a:lstStyle/>
          <a:p>
            <a:r>
              <a:rPr lang="en-IN" sz="1600" dirty="0">
                <a:latin typeface="Futura Bk BT" panose="020B0502020204020303" pitchFamily="34" charset="0"/>
              </a:rPr>
              <a:t>Production Sites</a:t>
            </a:r>
          </a:p>
        </p:txBody>
      </p:sp>
    </p:spTree>
    <p:extLst>
      <p:ext uri="{BB962C8B-B14F-4D97-AF65-F5344CB8AC3E}">
        <p14:creationId xmlns:p14="http://schemas.microsoft.com/office/powerpoint/2010/main" val="39216550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C08D8E71-B7FC-4934-8913-3AA1FC31CA51}"/>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900AA6C7-DDC4-492C-88CF-BCFA1AE65966}"/>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3E295EA7-86A5-4477-8909-F8AFA9EA23E4}"/>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1AF98888-B7E7-4EA2-AA59-CE7CD0F3B54F}"/>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69D0D4DA-427F-49E3-B7D3-D9D9D5100018}"/>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E6D73C7C-A3A6-4F2A-92BA-00DB3F424394}"/>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8EB81884-3446-4762-9D16-1C2AD7F41DDC}"/>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9B4498E5-ADC2-4862-A937-624173E09EEA}"/>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13DB7C33-F19C-4935-9DBC-55F175A0104D}"/>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4B1CAB95-17FD-47F3-889B-862D3F99FA84}"/>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64058A45-4B34-4CBC-9C40-618AEC25644A}"/>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38EB0360-9913-455F-928F-21E13B7D4584}"/>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734A6EE3-67CE-4B5C-8E5A-E96FE94F4A05}"/>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566E83C3-047C-4358-AF0D-F066EDA34BAB}"/>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Waxes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Ethylenebisstearamide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Stearic acid amide</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51.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427504E0-BB78-4DEB-90A1-FF8E60E70A1C}"/>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1B74D512-52BE-4275-A9A5-3218DBD988A8}"/>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6D550AF1-5EAF-4BB9-B8A7-35EF80570104}"/>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DED2C4BE-6C47-4B31-AE67-71A8ECC13DFB}"/>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9C0DE647-B617-4715-8C20-DBDD431A37F2}"/>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BE7DE482-A828-4A73-BB33-7B70932CB203}"/>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62B44B8D-3284-4B22-AE96-8F73AEEFAC07}"/>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004AC2CB-F45A-4BD7-AF38-883DB14A884A}"/>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8E3425FE-91E2-445E-B929-9FF18B669653}"/>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44C6BC8B-FF44-46C3-8735-2062FCECAE94}"/>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FFCF2F12-8D22-4CD0-91B6-37E1387FFB53}"/>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59665354-91FB-4E86-9366-A174ACA61B6C}"/>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A9FDDB50-132A-4214-9B20-FAD5EE57574A}"/>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F08B280B-ABDF-422A-8F31-C47CB45E22D3}"/>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Other Products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PMHS</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46E1DC17-C5CB-4413-9A1D-763731860573}"/>
              </a:ext>
            </a:extLst>
          </p:cNvPr>
          <p:cNvPicPr>
            <a:picLocks noChangeAspect="1"/>
          </p:cNvPicPr>
          <p:nvPr/>
        </p:nvPicPr>
        <p:blipFill rotWithShape="1">
          <a:blip r:embed="rId2">
            <a:extLst>
              <a:ext uri="{28A0092B-C50C-407E-A947-70E740481C1C}">
                <a14:useLocalDpi xmlns:a14="http://schemas.microsoft.com/office/drawing/2010/main" val="0"/>
              </a:ext>
            </a:extLst>
          </a:blip>
          <a:srcRect t="19658"/>
          <a:stretch/>
        </p:blipFill>
        <p:spPr>
          <a:xfrm>
            <a:off x="-991" y="0"/>
            <a:ext cx="12201617" cy="6858000"/>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PAPER</a:t>
            </a:r>
            <a:endParaRPr lang="en-IN" sz="5000" dirty="0"/>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1" name="object 21">
            <a:hlinkClick r:id="rId5" action="ppaction://hlinksldjump"/>
            <a:extLst>
              <a:ext uri="{FF2B5EF4-FFF2-40B4-BE49-F238E27FC236}">
                <a16:creationId xmlns:a16="http://schemas.microsoft.com/office/drawing/2014/main" id="{F757D9A1-04F7-4DEC-8429-B5A198683135}"/>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88199EEB-860C-4BC7-9FE9-74650B9D2842}"/>
              </a:ext>
            </a:extLst>
          </p:cNvPr>
          <p:cNvGrpSpPr/>
          <p:nvPr/>
        </p:nvGrpSpPr>
        <p:grpSpPr>
          <a:xfrm>
            <a:off x="11069815" y="0"/>
            <a:ext cx="736181" cy="614143"/>
            <a:chOff x="11069815" y="0"/>
            <a:chExt cx="736181" cy="614143"/>
          </a:xfrm>
        </p:grpSpPr>
        <p:sp>
          <p:nvSpPr>
            <p:cNvPr id="14" name="object 14">
              <a:extLst>
                <a:ext uri="{FF2B5EF4-FFF2-40B4-BE49-F238E27FC236}">
                  <a16:creationId xmlns:a16="http://schemas.microsoft.com/office/drawing/2014/main" id="{BDD6D2E1-D8BC-43DD-B600-3642D4E57083}"/>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5" name="object 15">
              <a:extLst>
                <a:ext uri="{FF2B5EF4-FFF2-40B4-BE49-F238E27FC236}">
                  <a16:creationId xmlns:a16="http://schemas.microsoft.com/office/drawing/2014/main" id="{F26AB93F-B735-460B-8D76-1DC1FAF8425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6" name="object 21">
              <a:hlinkClick r:id="rId6" action="ppaction://hlinksldjump"/>
              <a:extLst>
                <a:ext uri="{FF2B5EF4-FFF2-40B4-BE49-F238E27FC236}">
                  <a16:creationId xmlns:a16="http://schemas.microsoft.com/office/drawing/2014/main" id="{2C79E00B-DEAA-4F83-9BEE-C0A239C73053}"/>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3941255"/>
      </p:ext>
    </p:extLst>
  </p:cSld>
  <p:clrMapOvr>
    <a:masterClrMapping/>
  </p:clrMapOvr>
</p:sld>
</file>

<file path=ppt/slides/slide53.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CC6F72D4-8553-4BD5-B0C3-9495919B99B5}"/>
              </a:ext>
            </a:extLst>
          </p:cNvPr>
          <p:cNvPicPr>
            <a:picLocks noChangeAspect="1"/>
          </p:cNvPicPr>
          <p:nvPr/>
        </p:nvPicPr>
        <p:blipFill rotWithShape="1">
          <a:blip r:embed="rId2">
            <a:extLst>
              <a:ext uri="{28A0092B-C50C-407E-A947-70E740481C1C}">
                <a14:useLocalDpi xmlns:a14="http://schemas.microsoft.com/office/drawing/2010/main" val="0"/>
              </a:ext>
            </a:extLst>
          </a:blip>
          <a:srcRect t="15320"/>
          <a:stretch/>
        </p:blipFill>
        <p:spPr>
          <a:xfrm>
            <a:off x="-7474" y="-1"/>
            <a:ext cx="12191999" cy="6869089"/>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kern="0" spc="-150" dirty="0">
                <a:solidFill>
                  <a:srgbClr val="91CFF0"/>
                </a:solidFill>
                <a:latin typeface="Futura Bk BT" panose="020B0502020204020303" pitchFamily="34" charset="0"/>
              </a:rPr>
              <a:t>PAPER</a:t>
            </a:r>
            <a:endParaRPr lang="en-IN" sz="5000" dirty="0"/>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3" name="Table 113">
            <a:extLst>
              <a:ext uri="{FF2B5EF4-FFF2-40B4-BE49-F238E27FC236}">
                <a16:creationId xmlns:a16="http://schemas.microsoft.com/office/drawing/2014/main" id="{5DD1210A-C166-40ED-A892-AF307212E401}"/>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2608899">
                  <a:extLst>
                    <a:ext uri="{9D8B030D-6E8A-4147-A177-3AD203B41FA5}">
                      <a16:colId xmlns:a16="http://schemas.microsoft.com/office/drawing/2014/main" val="27093299"/>
                    </a:ext>
                  </a:extLst>
                </a:gridCol>
                <a:gridCol w="2024681">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Functions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Anti-Blocking</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Biocide</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Color Change</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Color Former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Corrosion Inhibitor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Crosslinker</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Defoamer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Developer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Flocculant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Lubricant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Sensitizer</a:t>
                      </a: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graphicFrame>
        <p:nvGraphicFramePr>
          <p:cNvPr id="114" name="Table 114">
            <a:extLst>
              <a:ext uri="{FF2B5EF4-FFF2-40B4-BE49-F238E27FC236}">
                <a16:creationId xmlns:a16="http://schemas.microsoft.com/office/drawing/2014/main" id="{688F04DA-783F-4253-BC50-2985F48FDA28}"/>
              </a:ext>
            </a:extLst>
          </p:cNvPr>
          <p:cNvGraphicFramePr>
            <a:graphicFrameLocks noGrp="1"/>
          </p:cNvGraphicFramePr>
          <p:nvPr/>
        </p:nvGraphicFramePr>
        <p:xfrm>
          <a:off x="1814347" y="2061430"/>
          <a:ext cx="4241139" cy="4338178"/>
        </p:xfrm>
        <a:graphic>
          <a:graphicData uri="http://schemas.openxmlformats.org/drawingml/2006/table">
            <a:tbl>
              <a:tblPr firstRow="1" bandRow="1">
                <a:tableStyleId>{5C22544A-7EE6-4342-B048-85BDC9FD1C3A}</a:tableStyleId>
              </a:tblPr>
              <a:tblGrid>
                <a:gridCol w="3930845">
                  <a:extLst>
                    <a:ext uri="{9D8B030D-6E8A-4147-A177-3AD203B41FA5}">
                      <a16:colId xmlns:a16="http://schemas.microsoft.com/office/drawing/2014/main" val="27093299"/>
                    </a:ext>
                  </a:extLst>
                </a:gridCol>
                <a:gridCol w="310294">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Carbonless Paper Coating</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Coating</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Lubricants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Printing Inks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Thermal Paper Coating</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VCI Papers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Wet End</a:t>
                      </a:r>
                      <a:endParaRPr lang="de-DE" sz="1600" dirty="0">
                        <a:latin typeface="Futura-Light" panose="020B0400000000000000" pitchFamily="34" charset="0"/>
                        <a:cs typeface="Verdana"/>
                      </a:endParaRP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15" name="object 21">
            <a:hlinkClick r:id="rId4" action="ppaction://hlinksldjump"/>
            <a:extLst>
              <a:ext uri="{FF2B5EF4-FFF2-40B4-BE49-F238E27FC236}">
                <a16:creationId xmlns:a16="http://schemas.microsoft.com/office/drawing/2014/main" id="{09D7B839-6B55-4F1B-BB02-71165859324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7" name="Group 16">
            <a:extLst>
              <a:ext uri="{FF2B5EF4-FFF2-40B4-BE49-F238E27FC236}">
                <a16:creationId xmlns:a16="http://schemas.microsoft.com/office/drawing/2014/main" id="{AC58D71E-3305-4509-80A9-25FA2D2DB168}"/>
              </a:ext>
            </a:extLst>
          </p:cNvPr>
          <p:cNvGrpSpPr/>
          <p:nvPr/>
        </p:nvGrpSpPr>
        <p:grpSpPr>
          <a:xfrm>
            <a:off x="11069815" y="0"/>
            <a:ext cx="736181" cy="614143"/>
            <a:chOff x="11069815" y="0"/>
            <a:chExt cx="736181" cy="614143"/>
          </a:xfrm>
        </p:grpSpPr>
        <p:sp>
          <p:nvSpPr>
            <p:cNvPr id="18" name="object 14">
              <a:extLst>
                <a:ext uri="{FF2B5EF4-FFF2-40B4-BE49-F238E27FC236}">
                  <a16:creationId xmlns:a16="http://schemas.microsoft.com/office/drawing/2014/main" id="{5F49C45E-835B-4C9A-83BC-914ED6280979}"/>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FCA18CA2-7278-47B6-8D7A-C200EB84E8D0}"/>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object 21">
              <a:hlinkClick r:id="rId5" action="ppaction://hlinksldjump"/>
              <a:extLst>
                <a:ext uri="{FF2B5EF4-FFF2-40B4-BE49-F238E27FC236}">
                  <a16:creationId xmlns:a16="http://schemas.microsoft.com/office/drawing/2014/main" id="{D1B59D9B-9C41-4447-9AB4-078752E3EA8D}"/>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250506302"/>
      </p:ext>
    </p:extLst>
  </p:cSld>
  <p:clrMapOvr>
    <a:masterClrMapping/>
  </p:clrMapOvr>
</p:sld>
</file>

<file path=ppt/slides/slide54.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7C8962D-AE5D-4149-917F-1365777069A6}"/>
              </a:ext>
            </a:extLst>
          </p:cNvPr>
          <p:cNvPicPr>
            <a:picLocks noChangeAspect="1"/>
          </p:cNvPicPr>
          <p:nvPr/>
        </p:nvPicPr>
        <p:blipFill rotWithShape="1">
          <a:blip r:embed="rId2">
            <a:extLst>
              <a:ext uri="{28A0092B-C50C-407E-A947-70E740481C1C}">
                <a14:useLocalDpi xmlns:a14="http://schemas.microsoft.com/office/drawing/2010/main" val="0"/>
              </a:ext>
            </a:extLst>
          </a:blip>
          <a:srcRect b="15805"/>
          <a:stretch/>
        </p:blipFill>
        <p:spPr>
          <a:xfrm>
            <a:off x="-12154" y="1"/>
            <a:ext cx="12204154"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PAPER</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Color Formers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Developers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Sensitizers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1" action="ppaction://hlinksldjump"/>
            <a:extLst>
              <a:ext uri="{FF2B5EF4-FFF2-40B4-BE49-F238E27FC236}">
                <a16:creationId xmlns:a16="http://schemas.microsoft.com/office/drawing/2014/main" id="{0C26023F-885F-42C9-A77B-453220F53693}"/>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51EA3FF4-4BB9-4350-B65B-6274D420F30F}"/>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78DBC99A-E53B-42E2-BA5E-C8E0C8B56B14}"/>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AB0CFD36-2CB9-4438-97D8-F65228DF00D8}"/>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7" name="object 21">
            <a:hlinkClick r:id="rId9" action="ppaction://hlinksldjump"/>
            <a:extLst>
              <a:ext uri="{FF2B5EF4-FFF2-40B4-BE49-F238E27FC236}">
                <a16:creationId xmlns:a16="http://schemas.microsoft.com/office/drawing/2014/main" id="{B8839E44-6E23-441A-93CA-88E80DFEB95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8" name="Group 17">
            <a:extLst>
              <a:ext uri="{FF2B5EF4-FFF2-40B4-BE49-F238E27FC236}">
                <a16:creationId xmlns:a16="http://schemas.microsoft.com/office/drawing/2014/main" id="{99CC224F-2778-469A-A852-F7F7B5C6442F}"/>
              </a:ext>
            </a:extLst>
          </p:cNvPr>
          <p:cNvGrpSpPr/>
          <p:nvPr/>
        </p:nvGrpSpPr>
        <p:grpSpPr>
          <a:xfrm>
            <a:off x="11069815" y="0"/>
            <a:ext cx="736181" cy="614143"/>
            <a:chOff x="11069815" y="0"/>
            <a:chExt cx="736181" cy="614143"/>
          </a:xfrm>
        </p:grpSpPr>
        <p:sp>
          <p:nvSpPr>
            <p:cNvPr id="19" name="object 14">
              <a:extLst>
                <a:ext uri="{FF2B5EF4-FFF2-40B4-BE49-F238E27FC236}">
                  <a16:creationId xmlns:a16="http://schemas.microsoft.com/office/drawing/2014/main" id="{BDBF2CF8-DA29-4728-9B91-FC6FDCEE80E0}"/>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0" name="object 15">
              <a:extLst>
                <a:ext uri="{FF2B5EF4-FFF2-40B4-BE49-F238E27FC236}">
                  <a16:creationId xmlns:a16="http://schemas.microsoft.com/office/drawing/2014/main" id="{8A6D1B7D-6153-457B-897F-A36172ABA8BE}"/>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1" name="object 21">
              <a:hlinkClick r:id="rId10" action="ppaction://hlinksldjump"/>
              <a:extLst>
                <a:ext uri="{FF2B5EF4-FFF2-40B4-BE49-F238E27FC236}">
                  <a16:creationId xmlns:a16="http://schemas.microsoft.com/office/drawing/2014/main" id="{7E47D578-399C-435E-8D0F-DB8E62FE4CEB}"/>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863142879"/>
      </p:ext>
    </p:extLst>
  </p:cSld>
  <p:clrMapOvr>
    <a:masterClrMapping/>
  </p:clrMapOvr>
</p:sld>
</file>

<file path=ppt/slides/slide55.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F575E821-055E-4C0D-93E8-64B3B1C3F0FF}"/>
              </a:ext>
            </a:extLst>
          </p:cNvPr>
          <p:cNvPicPr>
            <a:picLocks noChangeAspect="1"/>
          </p:cNvPicPr>
          <p:nvPr/>
        </p:nvPicPr>
        <p:blipFill rotWithShape="1">
          <a:blip r:embed="rId2">
            <a:extLst>
              <a:ext uri="{28A0092B-C50C-407E-A947-70E740481C1C}">
                <a14:useLocalDpi xmlns:a14="http://schemas.microsoft.com/office/drawing/2010/main" val="0"/>
              </a:ext>
            </a:extLst>
          </a:blip>
          <a:srcRect b="15805"/>
          <a:stretch/>
        </p:blipFill>
        <p:spPr>
          <a:xfrm>
            <a:off x="-12154" y="1"/>
            <a:ext cx="12204154"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PAPER</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Color Formers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Developers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Sensitizers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1" action="ppaction://hlinksldjump"/>
            <a:extLst>
              <a:ext uri="{FF2B5EF4-FFF2-40B4-BE49-F238E27FC236}">
                <a16:creationId xmlns:a16="http://schemas.microsoft.com/office/drawing/2014/main" id="{5E06C989-3E08-41E0-9225-3115AEE9CED9}"/>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7C2EA9D8-A207-481E-8794-C2FAA4A46886}"/>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AA303FB9-B9E7-40ED-B9EE-ABA8E8F279AF}"/>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B665EA32-EFEF-4E82-8EE5-46AC51962B62}"/>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CE450123-0A7C-48B1-A7FF-523719F63635}"/>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Color Formers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Crystal violet lactone (CVL)</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WinCon-1</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WinCon-2</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WinCon-205</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WinCon-Green</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9" action="ppaction://hlinksldjump"/>
            <a:extLst>
              <a:ext uri="{FF2B5EF4-FFF2-40B4-BE49-F238E27FC236}">
                <a16:creationId xmlns:a16="http://schemas.microsoft.com/office/drawing/2014/main" id="{87827F7E-ABCC-4E57-A13D-90791E3963E6}"/>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F27505FC-36AF-4ED7-A67B-3B74CA1F8BA6}"/>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53AE5113-7FC8-4475-B9DF-F9A6619B9C45}"/>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87455DCF-5F96-43C0-BF09-AB09AFC433B1}"/>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0" action="ppaction://hlinksldjump"/>
              <a:extLst>
                <a:ext uri="{FF2B5EF4-FFF2-40B4-BE49-F238E27FC236}">
                  <a16:creationId xmlns:a16="http://schemas.microsoft.com/office/drawing/2014/main" id="{780A8C72-D5D8-4BE0-87EE-5A126B574DB2}"/>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355782079"/>
      </p:ext>
    </p:extLst>
  </p:cSld>
  <p:clrMapOvr>
    <a:masterClrMapping/>
  </p:clrMapOvr>
</p:sld>
</file>

<file path=ppt/slides/slide56.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F575E821-055E-4C0D-93E8-64B3B1C3F0FF}"/>
              </a:ext>
            </a:extLst>
          </p:cNvPr>
          <p:cNvPicPr>
            <a:picLocks noChangeAspect="1"/>
          </p:cNvPicPr>
          <p:nvPr/>
        </p:nvPicPr>
        <p:blipFill rotWithShape="1">
          <a:blip r:embed="rId2">
            <a:extLst>
              <a:ext uri="{28A0092B-C50C-407E-A947-70E740481C1C}">
                <a14:useLocalDpi xmlns:a14="http://schemas.microsoft.com/office/drawing/2010/main" val="0"/>
              </a:ext>
            </a:extLst>
          </a:blip>
          <a:srcRect b="15805"/>
          <a:stretch/>
        </p:blipFill>
        <p:spPr>
          <a:xfrm>
            <a:off x="-12154" y="1"/>
            <a:ext cx="12204154"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PAPER</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Color Formers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Developers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Sensitizers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1" action="ppaction://hlinksldjump"/>
            <a:extLst>
              <a:ext uri="{FF2B5EF4-FFF2-40B4-BE49-F238E27FC236}">
                <a16:creationId xmlns:a16="http://schemas.microsoft.com/office/drawing/2014/main" id="{0417801C-0CC8-4E4F-BDA3-4BCCB3B353D1}"/>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C1C6AB01-9FD1-4E22-8FE6-3FC563B748CE}"/>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13274A48-552B-4301-8303-9FDF656D929A}"/>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3B224BAA-74B3-4D12-88F3-0F5D1314F6CF}"/>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AFAC1DD4-C77C-425B-B43E-55CBE65B136E}"/>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Developers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Bisphenol 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WinCon-8</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9" action="ppaction://hlinksldjump"/>
            <a:extLst>
              <a:ext uri="{FF2B5EF4-FFF2-40B4-BE49-F238E27FC236}">
                <a16:creationId xmlns:a16="http://schemas.microsoft.com/office/drawing/2014/main" id="{87827F7E-ABCC-4E57-A13D-90791E3963E6}"/>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F27505FC-36AF-4ED7-A67B-3B74CA1F8BA6}"/>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53AE5113-7FC8-4475-B9DF-F9A6619B9C45}"/>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87455DCF-5F96-43C0-BF09-AB09AFC433B1}"/>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0" action="ppaction://hlinksldjump"/>
              <a:extLst>
                <a:ext uri="{FF2B5EF4-FFF2-40B4-BE49-F238E27FC236}">
                  <a16:creationId xmlns:a16="http://schemas.microsoft.com/office/drawing/2014/main" id="{780A8C72-D5D8-4BE0-87EE-5A126B574DB2}"/>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355782079"/>
      </p:ext>
    </p:extLst>
  </p:cSld>
  <p:clrMapOvr>
    <a:masterClrMapping/>
  </p:clrMapOvr>
</p:sld>
</file>

<file path=ppt/slides/slide57.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F575E821-055E-4C0D-93E8-64B3B1C3F0FF}"/>
              </a:ext>
            </a:extLst>
          </p:cNvPr>
          <p:cNvPicPr>
            <a:picLocks noChangeAspect="1"/>
          </p:cNvPicPr>
          <p:nvPr/>
        </p:nvPicPr>
        <p:blipFill rotWithShape="1">
          <a:blip r:embed="rId2">
            <a:extLst>
              <a:ext uri="{28A0092B-C50C-407E-A947-70E740481C1C}">
                <a14:useLocalDpi xmlns:a14="http://schemas.microsoft.com/office/drawing/2010/main" val="0"/>
              </a:ext>
            </a:extLst>
          </a:blip>
          <a:srcRect b="15805"/>
          <a:stretch/>
        </p:blipFill>
        <p:spPr>
          <a:xfrm>
            <a:off x="-12154" y="1"/>
            <a:ext cx="12204154"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PAPER</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Color Formers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Developers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Sensitizers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1" action="ppaction://hlinksldjump"/>
            <a:extLst>
              <a:ext uri="{FF2B5EF4-FFF2-40B4-BE49-F238E27FC236}">
                <a16:creationId xmlns:a16="http://schemas.microsoft.com/office/drawing/2014/main" id="{E2512FAE-B49F-4E31-985F-8BEFD9799428}"/>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CBF09379-D144-4C67-853C-139DFF9F105F}"/>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8ADB3525-41EE-4853-8B8E-9D3D214DB22A}"/>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4AAB9FEE-4FB3-43B4-99E6-51C871B66E04}"/>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15AE986E-7972-419C-B4AD-A972A27A9362}"/>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Sensitizers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Dimethyl terephthalate (DMT)</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Diphenoxyethane (DPE)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Diphenyl sulfone (DPS)</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Ethylene glycol m-tolyl ether (EGTE)</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ß-Naphthylbenzylether (NBE, BON)</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Stearic acid amide</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9" action="ppaction://hlinksldjump"/>
            <a:extLst>
              <a:ext uri="{FF2B5EF4-FFF2-40B4-BE49-F238E27FC236}">
                <a16:creationId xmlns:a16="http://schemas.microsoft.com/office/drawing/2014/main" id="{87827F7E-ABCC-4E57-A13D-90791E3963E6}"/>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F27505FC-36AF-4ED7-A67B-3B74CA1F8BA6}"/>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53AE5113-7FC8-4475-B9DF-F9A6619B9C45}"/>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87455DCF-5F96-43C0-BF09-AB09AFC433B1}"/>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0" action="ppaction://hlinksldjump"/>
              <a:extLst>
                <a:ext uri="{FF2B5EF4-FFF2-40B4-BE49-F238E27FC236}">
                  <a16:creationId xmlns:a16="http://schemas.microsoft.com/office/drawing/2014/main" id="{780A8C72-D5D8-4BE0-87EE-5A126B574DB2}"/>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355782079"/>
      </p:ext>
    </p:extLst>
  </p:cSld>
  <p:clrMapOvr>
    <a:masterClrMapping/>
  </p:clrMapOvr>
</p:sld>
</file>

<file path=ppt/slides/slide58.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F575E821-055E-4C0D-93E8-64B3B1C3F0FF}"/>
              </a:ext>
            </a:extLst>
          </p:cNvPr>
          <p:cNvPicPr>
            <a:picLocks noChangeAspect="1"/>
          </p:cNvPicPr>
          <p:nvPr/>
        </p:nvPicPr>
        <p:blipFill rotWithShape="1">
          <a:blip r:embed="rId2">
            <a:extLst>
              <a:ext uri="{28A0092B-C50C-407E-A947-70E740481C1C}">
                <a14:useLocalDpi xmlns:a14="http://schemas.microsoft.com/office/drawing/2010/main" val="0"/>
              </a:ext>
            </a:extLst>
          </a:blip>
          <a:srcRect b="15805"/>
          <a:stretch/>
        </p:blipFill>
        <p:spPr>
          <a:xfrm>
            <a:off x="-12154" y="1"/>
            <a:ext cx="12204154"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PAPER</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Color Formers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Developers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Sensitizers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1" action="ppaction://hlinksldjump"/>
            <a:extLst>
              <a:ext uri="{FF2B5EF4-FFF2-40B4-BE49-F238E27FC236}">
                <a16:creationId xmlns:a16="http://schemas.microsoft.com/office/drawing/2014/main" id="{54D01C4D-7749-4A96-AF81-265E0B46ABE5}"/>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81FEA846-3D47-46B7-B6F4-EB8693E68B60}"/>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B6A02807-79ED-4095-9354-5F887EEE8585}"/>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EB70AFA9-349A-4575-97ED-B466A2AB0E6A}"/>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8A5773D5-2EC7-48DC-8009-F80FF3307C4A}"/>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Other products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1,2,3 Benzotriazole (BTA)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5-Methylbenzotriazole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Ammonium zirconium carbonate (AZC)</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Connect TSI</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Dibromonitrilopropionamide (DBNPA)</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Dimethyldiallylammoniumchloride (DIMDAC / DADMAC)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Ethylenebisstearamide</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Tolyltriazole (TTA)</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9" action="ppaction://hlinksldjump"/>
            <a:extLst>
              <a:ext uri="{FF2B5EF4-FFF2-40B4-BE49-F238E27FC236}">
                <a16:creationId xmlns:a16="http://schemas.microsoft.com/office/drawing/2014/main" id="{87827F7E-ABCC-4E57-A13D-90791E3963E6}"/>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F27505FC-36AF-4ED7-A67B-3B74CA1F8BA6}"/>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53AE5113-7FC8-4475-B9DF-F9A6619B9C45}"/>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87455DCF-5F96-43C0-BF09-AB09AFC433B1}"/>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0" action="ppaction://hlinksldjump"/>
              <a:extLst>
                <a:ext uri="{FF2B5EF4-FFF2-40B4-BE49-F238E27FC236}">
                  <a16:creationId xmlns:a16="http://schemas.microsoft.com/office/drawing/2014/main" id="{780A8C72-D5D8-4BE0-87EE-5A126B574DB2}"/>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35578207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descr="A hand holding a rock above water&#10;&#10;Description automatically generated with low confidence">
            <a:extLst>
              <a:ext uri="{FF2B5EF4-FFF2-40B4-BE49-F238E27FC236}">
                <a16:creationId xmlns:a16="http://schemas.microsoft.com/office/drawing/2014/main" id="{C96314B2-56A9-43E5-A6C8-4A7B44CEBD2B}"/>
              </a:ext>
            </a:extLst>
          </p:cNvPr>
          <p:cNvPicPr>
            <a:picLocks noChangeAspect="1"/>
          </p:cNvPicPr>
          <p:nvPr/>
        </p:nvPicPr>
        <p:blipFill rotWithShape="1">
          <a:blip r:embed="rId2">
            <a:extLst>
              <a:ext uri="{28A0092B-C50C-407E-A947-70E740481C1C}">
                <a14:useLocalDpi xmlns:a14="http://schemas.microsoft.com/office/drawing/2010/main" val="0"/>
              </a:ext>
            </a:extLst>
          </a:blip>
          <a:srcRect l="10820" t="16908" b="9411"/>
          <a:stretch/>
        </p:blipFill>
        <p:spPr>
          <a:xfrm>
            <a:off x="-9617" y="0"/>
            <a:ext cx="12192000" cy="6869302"/>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11304"/>
            <a:ext cx="5598160" cy="686930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PLASTICS</a:t>
            </a:r>
            <a:endParaRPr lang="en-IN" sz="5000" dirty="0"/>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1" name="object 21">
            <a:hlinkClick r:id="rId5" action="ppaction://hlinksldjump"/>
            <a:extLst>
              <a:ext uri="{FF2B5EF4-FFF2-40B4-BE49-F238E27FC236}">
                <a16:creationId xmlns:a16="http://schemas.microsoft.com/office/drawing/2014/main" id="{F757D9A1-04F7-4DEC-8429-B5A198683135}"/>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88199EEB-860C-4BC7-9FE9-74650B9D2842}"/>
              </a:ext>
            </a:extLst>
          </p:cNvPr>
          <p:cNvGrpSpPr/>
          <p:nvPr/>
        </p:nvGrpSpPr>
        <p:grpSpPr>
          <a:xfrm>
            <a:off x="11069815" y="0"/>
            <a:ext cx="736181" cy="614143"/>
            <a:chOff x="11069815" y="0"/>
            <a:chExt cx="736181" cy="614143"/>
          </a:xfrm>
        </p:grpSpPr>
        <p:sp>
          <p:nvSpPr>
            <p:cNvPr id="14" name="object 14">
              <a:extLst>
                <a:ext uri="{FF2B5EF4-FFF2-40B4-BE49-F238E27FC236}">
                  <a16:creationId xmlns:a16="http://schemas.microsoft.com/office/drawing/2014/main" id="{BDD6D2E1-D8BC-43DD-B600-3642D4E57083}"/>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5" name="object 15">
              <a:extLst>
                <a:ext uri="{FF2B5EF4-FFF2-40B4-BE49-F238E27FC236}">
                  <a16:creationId xmlns:a16="http://schemas.microsoft.com/office/drawing/2014/main" id="{F26AB93F-B735-460B-8D76-1DC1FAF8425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6" name="object 21">
              <a:hlinkClick r:id="rId6" action="ppaction://hlinksldjump"/>
              <a:extLst>
                <a:ext uri="{FF2B5EF4-FFF2-40B4-BE49-F238E27FC236}">
                  <a16:creationId xmlns:a16="http://schemas.microsoft.com/office/drawing/2014/main" id="{2C79E00B-DEAA-4F83-9BEE-C0A239C73053}"/>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8007803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text&#10;&#10;Description automatically generated">
            <a:extLst>
              <a:ext uri="{FF2B5EF4-FFF2-40B4-BE49-F238E27FC236}">
                <a16:creationId xmlns:a16="http://schemas.microsoft.com/office/drawing/2014/main" id="{2DABF0EF-01B1-416F-A69F-E45A125D55B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 name="Textplatzhalter 23">
            <a:extLst>
              <a:ext uri="{FF2B5EF4-FFF2-40B4-BE49-F238E27FC236}">
                <a16:creationId xmlns:a16="http://schemas.microsoft.com/office/drawing/2014/main" id="{9201B3FB-BA57-4A9C-8A6E-B69ACB3008CD}"/>
              </a:ext>
            </a:extLst>
          </p:cNvPr>
          <p:cNvSpPr txBox="1">
            <a:spLocks noChangeAspect="1"/>
          </p:cNvSpPr>
          <p:nvPr/>
        </p:nvSpPr>
        <p:spPr>
          <a:xfrm>
            <a:off x="394636" y="436255"/>
            <a:ext cx="4549064" cy="651393"/>
          </a:xfrm>
          <a:prstGeom prst="rect">
            <a:avLst/>
          </a:prstGeom>
        </p:spPr>
        <p:txBody>
          <a:bodyPr lIns="91440" tIns="45720" rIns="91440" bIns="45720" anchor="t"/>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5000" dirty="0">
                <a:solidFill>
                  <a:schemeClr val="bg2">
                    <a:lumMod val="25000"/>
                  </a:schemeClr>
                </a:solidFill>
                <a:latin typeface="Futura Bk BT"/>
              </a:rPr>
              <a:t>OUR VISION &amp; MISSION</a:t>
            </a:r>
          </a:p>
        </p:txBody>
      </p:sp>
      <p:pic>
        <p:nvPicPr>
          <p:cNvPr id="7" name="Picture 6">
            <a:extLst>
              <a:ext uri="{FF2B5EF4-FFF2-40B4-BE49-F238E27FC236}">
                <a16:creationId xmlns:a16="http://schemas.microsoft.com/office/drawing/2014/main" id="{D9626B66-D97B-4CBB-8CFE-91717A169C1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3" y="4805915"/>
            <a:ext cx="1511059" cy="2214841"/>
          </a:xfrm>
          <a:prstGeom prst="rect">
            <a:avLst/>
          </a:prstGeom>
        </p:spPr>
      </p:pic>
      <p:sp>
        <p:nvSpPr>
          <p:cNvPr id="3" name="TextBox 2">
            <a:extLst>
              <a:ext uri="{FF2B5EF4-FFF2-40B4-BE49-F238E27FC236}">
                <a16:creationId xmlns:a16="http://schemas.microsoft.com/office/drawing/2014/main" id="{45B87E55-E033-DA31-2C6C-4D678131128A}"/>
              </a:ext>
            </a:extLst>
          </p:cNvPr>
          <p:cNvSpPr txBox="1"/>
          <p:nvPr/>
        </p:nvSpPr>
        <p:spPr>
          <a:xfrm>
            <a:off x="1906795" y="4412326"/>
            <a:ext cx="8378410" cy="2005164"/>
          </a:xfrm>
          <a:prstGeom prst="rect">
            <a:avLst/>
          </a:prstGeom>
          <a:noFill/>
        </p:spPr>
        <p:txBody>
          <a:bodyPr wrap="square">
            <a:spAutoFit/>
          </a:bodyPr>
          <a:lstStyle/>
          <a:p>
            <a:pPr>
              <a:lnSpc>
                <a:spcPct val="105000"/>
              </a:lnSpc>
              <a:spcAft>
                <a:spcPts val="800"/>
              </a:spcAft>
            </a:pPr>
            <a:r>
              <a:rPr lang="en-US" sz="1600" b="1" dirty="0">
                <a:latin typeface="Futura"/>
                <a:ea typeface="FangSong"/>
                <a:cs typeface="Times New Roman"/>
              </a:rPr>
              <a:t>Our Mission </a:t>
            </a:r>
          </a:p>
          <a:p>
            <a:pPr marL="0" marR="0">
              <a:lnSpc>
                <a:spcPct val="105000"/>
              </a:lnSpc>
              <a:spcBef>
                <a:spcPts val="0"/>
              </a:spcBef>
              <a:spcAft>
                <a:spcPts val="800"/>
              </a:spcAft>
            </a:pPr>
            <a:r>
              <a:rPr lang="en-GB" sz="1400" dirty="0">
                <a:effectLst/>
                <a:latin typeface="Futura"/>
                <a:ea typeface="Calibri" panose="020F0502020204030204" pitchFamily="34" charset="0"/>
              </a:rPr>
              <a:t>Our mission is to create value </a:t>
            </a:r>
            <a:r>
              <a:rPr lang="en-US" sz="1400" dirty="0">
                <a:effectLst/>
                <a:latin typeface="Futura"/>
                <a:ea typeface="Calibri" panose="020F0502020204030204" pitchFamily="34" charset="0"/>
              </a:rPr>
              <a:t>as a sustainable solution provider for our business partners.</a:t>
            </a:r>
          </a:p>
          <a:p>
            <a:pPr marL="0" marR="0">
              <a:lnSpc>
                <a:spcPct val="105000"/>
              </a:lnSpc>
              <a:spcBef>
                <a:spcPts val="0"/>
              </a:spcBef>
              <a:spcAft>
                <a:spcPts val="800"/>
              </a:spcAft>
            </a:pPr>
            <a:r>
              <a:rPr lang="en-US" sz="1400" dirty="0">
                <a:effectLst/>
                <a:latin typeface="Futura"/>
                <a:ea typeface="Calibri" panose="020F0502020204030204" pitchFamily="34" charset="0"/>
              </a:rPr>
              <a:t>Based on our global network, a highly motivated and experienced team, we listen to your requirements and provide sustainable solutions for your challenges in sourcing, distribution and manufacturing of specialty chemicals.  We connect the strength of our partners to create a long-term value and </a:t>
            </a:r>
            <a:r>
              <a:rPr lang="en-GB" sz="1400" dirty="0">
                <a:effectLst/>
                <a:latin typeface="Futura"/>
                <a:ea typeface="Calibri" panose="020F0502020204030204" pitchFamily="34" charset="0"/>
              </a:rPr>
              <a:t>provide tailor made solutions.</a:t>
            </a:r>
            <a:r>
              <a:rPr lang="en-GB" sz="1400" b="1" dirty="0">
                <a:effectLst/>
                <a:latin typeface="Futura"/>
                <a:ea typeface="Calibri" panose="020F0502020204030204" pitchFamily="34" charset="0"/>
              </a:rPr>
              <a:t> </a:t>
            </a:r>
            <a:endParaRPr lang="en-US" sz="1400" dirty="0">
              <a:effectLst/>
              <a:latin typeface="Futura"/>
              <a:ea typeface="Calibri" panose="020F0502020204030204" pitchFamily="34" charset="0"/>
            </a:endParaRPr>
          </a:p>
          <a:p>
            <a:pPr marL="0" marR="0">
              <a:lnSpc>
                <a:spcPct val="107000"/>
              </a:lnSpc>
              <a:spcBef>
                <a:spcPts val="0"/>
              </a:spcBef>
              <a:spcAft>
                <a:spcPts val="800"/>
              </a:spcAft>
            </a:pPr>
            <a:r>
              <a:rPr lang="en-US" sz="1400" b="1" dirty="0">
                <a:effectLst/>
                <a:latin typeface="Futura"/>
                <a:ea typeface="FangSong" panose="02010609060101010101" pitchFamily="49" charset="-122"/>
                <a:cs typeface="Times New Roman" panose="02020603050405020304" pitchFamily="18" charset="0"/>
              </a:rPr>
              <a:t>Our mission is to create value. Our promise is our name - Connect </a:t>
            </a:r>
            <a:endParaRPr kumimoji="1" lang="en-US" sz="1400" b="1" dirty="0">
              <a:solidFill>
                <a:schemeClr val="bg2">
                  <a:lumMod val="50000"/>
                </a:schemeClr>
              </a:solidFill>
              <a:latin typeface="Futura"/>
              <a:ea typeface="FangSong" panose="02010609060101010101" pitchFamily="49" charset="-122"/>
            </a:endParaRPr>
          </a:p>
        </p:txBody>
      </p:sp>
      <p:sp>
        <p:nvSpPr>
          <p:cNvPr id="8" name="TextBox 7">
            <a:extLst>
              <a:ext uri="{FF2B5EF4-FFF2-40B4-BE49-F238E27FC236}">
                <a16:creationId xmlns:a16="http://schemas.microsoft.com/office/drawing/2014/main" id="{E45081B5-B960-3570-9441-75AD7E2CE898}"/>
              </a:ext>
            </a:extLst>
          </p:cNvPr>
          <p:cNvSpPr txBox="1"/>
          <p:nvPr/>
        </p:nvSpPr>
        <p:spPr>
          <a:xfrm>
            <a:off x="452145" y="2266371"/>
            <a:ext cx="8493072" cy="364972"/>
          </a:xfrm>
          <a:prstGeom prst="rect">
            <a:avLst/>
          </a:prstGeom>
          <a:noFill/>
        </p:spPr>
        <p:txBody>
          <a:bodyPr wrap="square" lIns="91440" tIns="45720" rIns="91440" bIns="45720" anchor="t">
            <a:spAutoFit/>
          </a:bodyPr>
          <a:lstStyle/>
          <a:p>
            <a:pPr>
              <a:lnSpc>
                <a:spcPct val="107000"/>
              </a:lnSpc>
              <a:spcAft>
                <a:spcPts val="800"/>
              </a:spcAft>
            </a:pPr>
            <a:r>
              <a:rPr lang="en-US" b="1" dirty="0">
                <a:latin typeface="Futura"/>
                <a:ea typeface="FangSong"/>
                <a:cs typeface="Times New Roman"/>
              </a:rPr>
              <a:t>Our Vision </a:t>
            </a:r>
          </a:p>
        </p:txBody>
      </p:sp>
      <p:sp>
        <p:nvSpPr>
          <p:cNvPr id="9" name="TextBox 8">
            <a:extLst>
              <a:ext uri="{FF2B5EF4-FFF2-40B4-BE49-F238E27FC236}">
                <a16:creationId xmlns:a16="http://schemas.microsoft.com/office/drawing/2014/main" id="{A08E9B05-8004-47CE-B26B-0ABC6A67C2E5}"/>
              </a:ext>
            </a:extLst>
          </p:cNvPr>
          <p:cNvSpPr txBox="1"/>
          <p:nvPr/>
        </p:nvSpPr>
        <p:spPr>
          <a:xfrm>
            <a:off x="452146" y="2764521"/>
            <a:ext cx="7273871" cy="954107"/>
          </a:xfrm>
          <a:prstGeom prst="rect">
            <a:avLst/>
          </a:prstGeom>
          <a:noFill/>
        </p:spPr>
        <p:txBody>
          <a:bodyPr wrap="square">
            <a:spAutoFit/>
          </a:bodyPr>
          <a:lstStyle/>
          <a:p>
            <a:pPr marL="0" marR="0">
              <a:spcBef>
                <a:spcPts val="0"/>
              </a:spcBef>
              <a:spcAft>
                <a:spcPts val="0"/>
              </a:spcAft>
            </a:pPr>
            <a:r>
              <a:rPr lang="en-US" sz="1400" dirty="0">
                <a:latin typeface="Futura"/>
              </a:rPr>
              <a:t>With our entrepreneurial spirit, we strive to provide the highest level of service. Connect Chemicals offers sustainable solutions, to be recognized as a premier chemical hybrid company with a comprehensive service portfolio in production as well as sourcing &amp; distribution enabling global growth.</a:t>
            </a:r>
          </a:p>
        </p:txBody>
      </p:sp>
    </p:spTree>
    <p:extLst>
      <p:ext uri="{BB962C8B-B14F-4D97-AF65-F5344CB8AC3E}">
        <p14:creationId xmlns:p14="http://schemas.microsoft.com/office/powerpoint/2010/main" val="1103237002"/>
      </p:ext>
    </p:extLst>
  </p:cSld>
  <p:clrMapOvr>
    <a:masterClrMapping/>
  </p:clrMapOvr>
</p:sld>
</file>

<file path=ppt/slides/slide60.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picture containing colorful, different, several&#10;&#10;Description automatically generated">
            <a:extLst>
              <a:ext uri="{FF2B5EF4-FFF2-40B4-BE49-F238E27FC236}">
                <a16:creationId xmlns:a16="http://schemas.microsoft.com/office/drawing/2014/main" id="{4A9833B2-1062-42FC-A7C2-E59DA43D38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986679"/>
            <a:ext cx="12206948" cy="8148787"/>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986679"/>
            <a:ext cx="8874760" cy="8148787"/>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endParaRPr lang="de-DE" sz="5000" spc="-150" dirty="0">
              <a:solidFill>
                <a:srgbClr val="91CFF0"/>
              </a:solidFill>
              <a:latin typeface="Futura Bk BT" panose="020B0502020204020303" pitchFamily="34" charset="0"/>
            </a:endParaRPr>
          </a:p>
          <a:p>
            <a:r>
              <a:rPr lang="de-DE" sz="5000" spc="-150" dirty="0">
                <a:solidFill>
                  <a:srgbClr val="91CFF0"/>
                </a:solidFill>
                <a:latin typeface="Futura Bk BT" panose="020B0502020204020303" pitchFamily="34" charset="0"/>
              </a:rPr>
              <a:t>PLASTICS</a:t>
            </a:r>
            <a:endParaRPr lang="en-IN" sz="5000" dirty="0"/>
          </a:p>
          <a:p>
            <a:endParaRPr lang="en-IN" sz="5000" dirty="0"/>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3" name="Table 113">
            <a:extLst>
              <a:ext uri="{FF2B5EF4-FFF2-40B4-BE49-F238E27FC236}">
                <a16:creationId xmlns:a16="http://schemas.microsoft.com/office/drawing/2014/main" id="{7CF4B6F9-74F3-409D-B0CF-FEBC8E735FE4}"/>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2608899">
                  <a:extLst>
                    <a:ext uri="{9D8B030D-6E8A-4147-A177-3AD203B41FA5}">
                      <a16:colId xmlns:a16="http://schemas.microsoft.com/office/drawing/2014/main" val="27093299"/>
                    </a:ext>
                  </a:extLst>
                </a:gridCol>
                <a:gridCol w="2024681">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Functions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Adhesion Promoter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Antistatic</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Biocide</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Catalyst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Flame Retardant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Intermediate</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Lubricant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Monomer</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Plasticizer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Shortstopping Agent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Solvent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Stabilizer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Tear Resistance</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UV Absorber </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Other</a:t>
                      </a: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graphicFrame>
        <p:nvGraphicFramePr>
          <p:cNvPr id="114" name="Table 114">
            <a:extLst>
              <a:ext uri="{FF2B5EF4-FFF2-40B4-BE49-F238E27FC236}">
                <a16:creationId xmlns:a16="http://schemas.microsoft.com/office/drawing/2014/main" id="{0693B6AD-F5D2-4E11-A35B-CA60310AC2F1}"/>
              </a:ext>
            </a:extLst>
          </p:cNvPr>
          <p:cNvGraphicFramePr>
            <a:graphicFrameLocks noGrp="1"/>
          </p:cNvGraphicFramePr>
          <p:nvPr/>
        </p:nvGraphicFramePr>
        <p:xfrm>
          <a:off x="1813154" y="2061430"/>
          <a:ext cx="4233706" cy="4338178"/>
        </p:xfrm>
        <a:graphic>
          <a:graphicData uri="http://schemas.openxmlformats.org/drawingml/2006/table">
            <a:tbl>
              <a:tblPr firstRow="1" bandRow="1">
                <a:tableStyleId>{5C22544A-7EE6-4342-B048-85BDC9FD1C3A}</a:tableStyleId>
              </a:tblPr>
              <a:tblGrid>
                <a:gridCol w="2227218">
                  <a:extLst>
                    <a:ext uri="{9D8B030D-6E8A-4147-A177-3AD203B41FA5}">
                      <a16:colId xmlns:a16="http://schemas.microsoft.com/office/drawing/2014/main" val="27093299"/>
                    </a:ext>
                  </a:extLst>
                </a:gridCol>
                <a:gridCol w="2006488">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ABS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Acrylic Fibers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Adhesives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Biocide</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Cellophane</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Cellulose Acetate</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Cellulose Esters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Extrusion</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Flame Retardant</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Lubricants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PES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Plasticizers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Polyester</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Polyimide Films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Polymer Processing</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Polyurethane</a:t>
                      </a: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15" name="object 21">
            <a:hlinkClick r:id="rId5" action="ppaction://hlinksldjump"/>
            <a:extLst>
              <a:ext uri="{FF2B5EF4-FFF2-40B4-BE49-F238E27FC236}">
                <a16:creationId xmlns:a16="http://schemas.microsoft.com/office/drawing/2014/main" id="{09D7B839-6B55-4F1B-BB02-71165859324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7" name="Group 16">
            <a:extLst>
              <a:ext uri="{FF2B5EF4-FFF2-40B4-BE49-F238E27FC236}">
                <a16:creationId xmlns:a16="http://schemas.microsoft.com/office/drawing/2014/main" id="{AC58D71E-3305-4509-80A9-25FA2D2DB168}"/>
              </a:ext>
            </a:extLst>
          </p:cNvPr>
          <p:cNvGrpSpPr/>
          <p:nvPr/>
        </p:nvGrpSpPr>
        <p:grpSpPr>
          <a:xfrm>
            <a:off x="11069815" y="0"/>
            <a:ext cx="736181" cy="614143"/>
            <a:chOff x="11069815" y="0"/>
            <a:chExt cx="736181" cy="614143"/>
          </a:xfrm>
        </p:grpSpPr>
        <p:sp>
          <p:nvSpPr>
            <p:cNvPr id="18" name="object 14">
              <a:extLst>
                <a:ext uri="{FF2B5EF4-FFF2-40B4-BE49-F238E27FC236}">
                  <a16:creationId xmlns:a16="http://schemas.microsoft.com/office/drawing/2014/main" id="{5F49C45E-835B-4C9A-83BC-914ED6280979}"/>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FCA18CA2-7278-47B6-8D7A-C200EB84E8D0}"/>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object 21">
              <a:hlinkClick r:id="rId6" action="ppaction://hlinksldjump"/>
              <a:extLst>
                <a:ext uri="{FF2B5EF4-FFF2-40B4-BE49-F238E27FC236}">
                  <a16:creationId xmlns:a16="http://schemas.microsoft.com/office/drawing/2014/main" id="{D1B59D9B-9C41-4447-9AB4-078752E3EA8D}"/>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dirty="0"/>
            </a:p>
          </p:txBody>
        </p:sp>
      </p:grpSp>
    </p:spTree>
    <p:extLst>
      <p:ext uri="{BB962C8B-B14F-4D97-AF65-F5344CB8AC3E}">
        <p14:creationId xmlns:p14="http://schemas.microsoft.com/office/powerpoint/2010/main" val="911770718"/>
      </p:ext>
    </p:extLst>
  </p:cSld>
  <p:clrMapOvr>
    <a:masterClrMapping/>
  </p:clrMapOvr>
</p:sld>
</file>

<file path=ppt/slides/slide61.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picture containing colorful, different, several&#10;&#10;Description automatically generated">
            <a:extLst>
              <a:ext uri="{FF2B5EF4-FFF2-40B4-BE49-F238E27FC236}">
                <a16:creationId xmlns:a16="http://schemas.microsoft.com/office/drawing/2014/main" id="{4A9833B2-1062-42FC-A7C2-E59DA43D38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986679"/>
            <a:ext cx="12206948" cy="8148787"/>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986679"/>
            <a:ext cx="8874760" cy="8148787"/>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endParaRPr lang="de-DE" sz="5000" spc="-150" dirty="0">
              <a:solidFill>
                <a:srgbClr val="91CFF0"/>
              </a:solidFill>
              <a:latin typeface="Futura Bk BT" panose="020B0502020204020303" pitchFamily="34" charset="0"/>
            </a:endParaRPr>
          </a:p>
          <a:p>
            <a:r>
              <a:rPr lang="de-DE" sz="5000" spc="-150" dirty="0">
                <a:solidFill>
                  <a:srgbClr val="91CFF0"/>
                </a:solidFill>
                <a:latin typeface="Futura Bk BT" panose="020B0502020204020303" pitchFamily="34" charset="0"/>
              </a:rPr>
              <a:t>PLASTICS</a:t>
            </a:r>
            <a:endParaRPr lang="en-IN" sz="5000" dirty="0"/>
          </a:p>
          <a:p>
            <a:endParaRPr lang="en-IN" sz="5000" dirty="0"/>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4" name="Table 114">
            <a:extLst>
              <a:ext uri="{FF2B5EF4-FFF2-40B4-BE49-F238E27FC236}">
                <a16:creationId xmlns:a16="http://schemas.microsoft.com/office/drawing/2014/main" id="{E017EF71-6C09-4C14-8BA7-2C68E921C708}"/>
              </a:ext>
            </a:extLst>
          </p:cNvPr>
          <p:cNvGraphicFramePr>
            <a:graphicFrameLocks noGrp="1"/>
          </p:cNvGraphicFramePr>
          <p:nvPr/>
        </p:nvGraphicFramePr>
        <p:xfrm>
          <a:off x="1814347" y="2061430"/>
          <a:ext cx="4241139" cy="4338178"/>
        </p:xfrm>
        <a:graphic>
          <a:graphicData uri="http://schemas.openxmlformats.org/drawingml/2006/table">
            <a:tbl>
              <a:tblPr firstRow="1" bandRow="1">
                <a:tableStyleId>{5C22544A-7EE6-4342-B048-85BDC9FD1C3A}</a:tableStyleId>
              </a:tblPr>
              <a:tblGrid>
                <a:gridCol w="3930845">
                  <a:extLst>
                    <a:ext uri="{9D8B030D-6E8A-4147-A177-3AD203B41FA5}">
                      <a16:colId xmlns:a16="http://schemas.microsoft.com/office/drawing/2014/main" val="27093299"/>
                    </a:ext>
                  </a:extLst>
                </a:gridCol>
                <a:gridCol w="310294">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Polyurethane Resins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PVC</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PVC Film</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Resins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Others</a:t>
                      </a:r>
                      <a:endParaRPr lang="de-DE" sz="1600" dirty="0">
                        <a:latin typeface="Futura-Light" panose="020B0400000000000000" pitchFamily="34" charset="0"/>
                        <a:cs typeface="Verdana"/>
                      </a:endParaRP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15" name="object 21">
            <a:hlinkClick r:id="rId5" action="ppaction://hlinksldjump"/>
            <a:extLst>
              <a:ext uri="{FF2B5EF4-FFF2-40B4-BE49-F238E27FC236}">
                <a16:creationId xmlns:a16="http://schemas.microsoft.com/office/drawing/2014/main" id="{09D7B839-6B55-4F1B-BB02-71165859324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7" name="Group 16">
            <a:extLst>
              <a:ext uri="{FF2B5EF4-FFF2-40B4-BE49-F238E27FC236}">
                <a16:creationId xmlns:a16="http://schemas.microsoft.com/office/drawing/2014/main" id="{AC58D71E-3305-4509-80A9-25FA2D2DB168}"/>
              </a:ext>
            </a:extLst>
          </p:cNvPr>
          <p:cNvGrpSpPr/>
          <p:nvPr/>
        </p:nvGrpSpPr>
        <p:grpSpPr>
          <a:xfrm>
            <a:off x="11069815" y="0"/>
            <a:ext cx="736181" cy="614143"/>
            <a:chOff x="11069815" y="0"/>
            <a:chExt cx="736181" cy="614143"/>
          </a:xfrm>
        </p:grpSpPr>
        <p:sp>
          <p:nvSpPr>
            <p:cNvPr id="18" name="object 14">
              <a:extLst>
                <a:ext uri="{FF2B5EF4-FFF2-40B4-BE49-F238E27FC236}">
                  <a16:creationId xmlns:a16="http://schemas.microsoft.com/office/drawing/2014/main" id="{5F49C45E-835B-4C9A-83BC-914ED6280979}"/>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FCA18CA2-7278-47B6-8D7A-C200EB84E8D0}"/>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object 21">
              <a:hlinkClick r:id="rId6" action="ppaction://hlinksldjump"/>
              <a:extLst>
                <a:ext uri="{FF2B5EF4-FFF2-40B4-BE49-F238E27FC236}">
                  <a16:creationId xmlns:a16="http://schemas.microsoft.com/office/drawing/2014/main" id="{D1B59D9B-9C41-4447-9AB4-078752E3EA8D}"/>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dirty="0"/>
            </a:p>
          </p:txBody>
        </p:sp>
      </p:grpSp>
    </p:spTree>
    <p:extLst>
      <p:ext uri="{BB962C8B-B14F-4D97-AF65-F5344CB8AC3E}">
        <p14:creationId xmlns:p14="http://schemas.microsoft.com/office/powerpoint/2010/main" val="911770718"/>
      </p:ext>
    </p:extLst>
  </p:cSld>
  <p:clrMapOvr>
    <a:masterClrMapping/>
  </p:clrMapOvr>
</p:sld>
</file>

<file path=ppt/slides/slide62.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a:extLst>
              <a:ext uri="{FF2B5EF4-FFF2-40B4-BE49-F238E27FC236}">
                <a16:creationId xmlns:a16="http://schemas.microsoft.com/office/drawing/2014/main" id="{B04BAFF4-4E6F-4F8F-AFBE-6C21D618F615}"/>
              </a:ext>
            </a:extLst>
          </p:cNvPr>
          <p:cNvPicPr>
            <a:picLocks noChangeAspect="1"/>
          </p:cNvPicPr>
          <p:nvPr/>
        </p:nvPicPr>
        <p:blipFill rotWithShape="1">
          <a:blip r:embed="rId2">
            <a:extLst>
              <a:ext uri="{28A0092B-C50C-407E-A947-70E740481C1C}">
                <a14:useLocalDpi xmlns:a14="http://schemas.microsoft.com/office/drawing/2010/main" val="0"/>
              </a:ext>
            </a:extLst>
          </a:blip>
          <a:srcRect t="16768" r="6072" b="6353"/>
          <a:stretch/>
        </p:blipFill>
        <p:spPr>
          <a:xfrm>
            <a:off x="0" y="-1"/>
            <a:ext cx="12189586" cy="6849648"/>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1"/>
            <a:ext cx="7434580" cy="6858001"/>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PLASTICS</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endParaRPr lang="de-DE" sz="1600" dirty="0">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7" name="object 21">
            <a:hlinkClick r:id="rId5" action="ppaction://hlinksldjump"/>
            <a:extLst>
              <a:ext uri="{FF2B5EF4-FFF2-40B4-BE49-F238E27FC236}">
                <a16:creationId xmlns:a16="http://schemas.microsoft.com/office/drawing/2014/main" id="{B8839E44-6E23-441A-93CA-88E80DFEB95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8" name="Group 17">
            <a:extLst>
              <a:ext uri="{FF2B5EF4-FFF2-40B4-BE49-F238E27FC236}">
                <a16:creationId xmlns:a16="http://schemas.microsoft.com/office/drawing/2014/main" id="{99CC224F-2778-469A-A852-F7F7B5C6442F}"/>
              </a:ext>
            </a:extLst>
          </p:cNvPr>
          <p:cNvGrpSpPr/>
          <p:nvPr/>
        </p:nvGrpSpPr>
        <p:grpSpPr>
          <a:xfrm>
            <a:off x="11069815" y="0"/>
            <a:ext cx="736181" cy="614143"/>
            <a:chOff x="11069815" y="0"/>
            <a:chExt cx="736181" cy="614143"/>
          </a:xfrm>
        </p:grpSpPr>
        <p:sp>
          <p:nvSpPr>
            <p:cNvPr id="19" name="object 14">
              <a:extLst>
                <a:ext uri="{FF2B5EF4-FFF2-40B4-BE49-F238E27FC236}">
                  <a16:creationId xmlns:a16="http://schemas.microsoft.com/office/drawing/2014/main" id="{BDBF2CF8-DA29-4728-9B91-FC6FDCEE80E0}"/>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0" name="object 15">
              <a:extLst>
                <a:ext uri="{FF2B5EF4-FFF2-40B4-BE49-F238E27FC236}">
                  <a16:creationId xmlns:a16="http://schemas.microsoft.com/office/drawing/2014/main" id="{8A6D1B7D-6153-457B-897F-A36172ABA8BE}"/>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1" name="object 21">
              <a:hlinkClick r:id="rId6" action="ppaction://hlinksldjump"/>
              <a:extLst>
                <a:ext uri="{FF2B5EF4-FFF2-40B4-BE49-F238E27FC236}">
                  <a16:creationId xmlns:a16="http://schemas.microsoft.com/office/drawing/2014/main" id="{7E47D578-399C-435E-8D0F-DB8E62FE4CEB}"/>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
        <p:nvSpPr>
          <p:cNvPr id="23" name="TextBox 22">
            <a:extLst>
              <a:ext uri="{FF2B5EF4-FFF2-40B4-BE49-F238E27FC236}">
                <a16:creationId xmlns:a16="http://schemas.microsoft.com/office/drawing/2014/main" id="{373B31F0-7088-41C1-A6A4-A19F436B0B29}"/>
              </a:ext>
            </a:extLst>
          </p:cNvPr>
          <p:cNvSpPr txBox="1"/>
          <p:nvPr/>
        </p:nvSpPr>
        <p:spPr>
          <a:xfrm>
            <a:off x="2256020" y="3376987"/>
            <a:ext cx="7001632" cy="34163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lstStyle>
            <a:defPPr>
              <a:defRPr lang="en-US"/>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o-Ethoxyaniline (OEA) </a:t>
            </a:r>
          </a:p>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Polyisobutylene (PIB)</a:t>
            </a:r>
          </a:p>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Propylene carbonate (PC)</a:t>
            </a:r>
          </a:p>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Sodium sarcosinate 40%</a:t>
            </a:r>
          </a:p>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Stearic acid amide</a:t>
            </a:r>
          </a:p>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Tetra isopropyl titanate (TIPT)</a:t>
            </a:r>
          </a:p>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Tetra-2-ethylhexyl titanate (T2EHT)</a:t>
            </a:r>
          </a:p>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Tetra-ethyltitanate </a:t>
            </a:r>
          </a:p>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Tetra-n-butyl titanate</a:t>
            </a:r>
          </a:p>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Titamix 80/20 (TIPT/TNBT)</a:t>
            </a:r>
          </a:p>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Tributyl phosphate (TBP)</a:t>
            </a:r>
          </a:p>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Triethyl phosphate</a:t>
            </a:r>
          </a:p>
        </p:txBody>
      </p:sp>
    </p:spTree>
    <p:extLst>
      <p:ext uri="{BB962C8B-B14F-4D97-AF65-F5344CB8AC3E}">
        <p14:creationId xmlns:p14="http://schemas.microsoft.com/office/powerpoint/2010/main" val="2292438939"/>
      </p:ext>
    </p:extLst>
  </p:cSld>
  <p:clrMapOvr>
    <a:masterClrMapping/>
  </p:clrMapOvr>
</p:sld>
</file>

<file path=ppt/slides/slide63.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a:extLst>
              <a:ext uri="{FF2B5EF4-FFF2-40B4-BE49-F238E27FC236}">
                <a16:creationId xmlns:a16="http://schemas.microsoft.com/office/drawing/2014/main" id="{B04BAFF4-4E6F-4F8F-AFBE-6C21D618F615}"/>
              </a:ext>
            </a:extLst>
          </p:cNvPr>
          <p:cNvPicPr>
            <a:picLocks noChangeAspect="1"/>
          </p:cNvPicPr>
          <p:nvPr/>
        </p:nvPicPr>
        <p:blipFill rotWithShape="1">
          <a:blip r:embed="rId2">
            <a:extLst>
              <a:ext uri="{28A0092B-C50C-407E-A947-70E740481C1C}">
                <a14:useLocalDpi xmlns:a14="http://schemas.microsoft.com/office/drawing/2010/main" val="0"/>
              </a:ext>
            </a:extLst>
          </a:blip>
          <a:srcRect t="16768" r="6072" b="6353"/>
          <a:stretch/>
        </p:blipFill>
        <p:spPr>
          <a:xfrm>
            <a:off x="0" y="-1"/>
            <a:ext cx="12189586" cy="6849648"/>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1"/>
            <a:ext cx="7434580" cy="6858001"/>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PLASTICS</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endParaRPr lang="de-DE" sz="1600" dirty="0">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7" name="object 21">
            <a:hlinkClick r:id="rId5" action="ppaction://hlinksldjump"/>
            <a:extLst>
              <a:ext uri="{FF2B5EF4-FFF2-40B4-BE49-F238E27FC236}">
                <a16:creationId xmlns:a16="http://schemas.microsoft.com/office/drawing/2014/main" id="{B8839E44-6E23-441A-93CA-88E80DFEB95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8" name="Group 17">
            <a:extLst>
              <a:ext uri="{FF2B5EF4-FFF2-40B4-BE49-F238E27FC236}">
                <a16:creationId xmlns:a16="http://schemas.microsoft.com/office/drawing/2014/main" id="{99CC224F-2778-469A-A852-F7F7B5C6442F}"/>
              </a:ext>
            </a:extLst>
          </p:cNvPr>
          <p:cNvGrpSpPr/>
          <p:nvPr/>
        </p:nvGrpSpPr>
        <p:grpSpPr>
          <a:xfrm>
            <a:off x="11069815" y="0"/>
            <a:ext cx="736181" cy="614143"/>
            <a:chOff x="11069815" y="0"/>
            <a:chExt cx="736181" cy="614143"/>
          </a:xfrm>
        </p:grpSpPr>
        <p:sp>
          <p:nvSpPr>
            <p:cNvPr id="19" name="object 14">
              <a:extLst>
                <a:ext uri="{FF2B5EF4-FFF2-40B4-BE49-F238E27FC236}">
                  <a16:creationId xmlns:a16="http://schemas.microsoft.com/office/drawing/2014/main" id="{BDBF2CF8-DA29-4728-9B91-FC6FDCEE80E0}"/>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0" name="object 15">
              <a:extLst>
                <a:ext uri="{FF2B5EF4-FFF2-40B4-BE49-F238E27FC236}">
                  <a16:creationId xmlns:a16="http://schemas.microsoft.com/office/drawing/2014/main" id="{8A6D1B7D-6153-457B-897F-A36172ABA8BE}"/>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1" name="object 21">
              <a:hlinkClick r:id="rId6" action="ppaction://hlinksldjump"/>
              <a:extLst>
                <a:ext uri="{FF2B5EF4-FFF2-40B4-BE49-F238E27FC236}">
                  <a16:creationId xmlns:a16="http://schemas.microsoft.com/office/drawing/2014/main" id="{7E47D578-399C-435E-8D0F-DB8E62FE4CEB}"/>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
        <p:nvSpPr>
          <p:cNvPr id="23" name="TextBox 22">
            <a:extLst>
              <a:ext uri="{FF2B5EF4-FFF2-40B4-BE49-F238E27FC236}">
                <a16:creationId xmlns:a16="http://schemas.microsoft.com/office/drawing/2014/main" id="{D03F4656-BC26-4659-9D45-F9DE3EB10B70}"/>
              </a:ext>
            </a:extLst>
          </p:cNvPr>
          <p:cNvSpPr txBox="1"/>
          <p:nvPr/>
        </p:nvSpPr>
        <p:spPr>
          <a:xfrm>
            <a:off x="2256020" y="3376987"/>
            <a:ext cx="7001632" cy="34163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lstStyle>
            <a:defPPr>
              <a:defRPr lang="en-US"/>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Triphenyl phosphate (TPP)</a:t>
            </a:r>
          </a:p>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Tris (1-chloro-2-isopropyl) phosphate (TCPP)</a:t>
            </a:r>
          </a:p>
        </p:txBody>
      </p:sp>
    </p:spTree>
    <p:extLst>
      <p:ext uri="{BB962C8B-B14F-4D97-AF65-F5344CB8AC3E}">
        <p14:creationId xmlns:p14="http://schemas.microsoft.com/office/powerpoint/2010/main" val="229243893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3011D310-762F-45A0-AB17-08679513CD4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WATER</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TREATMENT</a:t>
            </a:r>
            <a:endParaRPr lang="en-IN" sz="5000" dirty="0"/>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2" name="object 21">
            <a:hlinkClick r:id="rId5" action="ppaction://hlinksldjump"/>
            <a:extLst>
              <a:ext uri="{FF2B5EF4-FFF2-40B4-BE49-F238E27FC236}">
                <a16:creationId xmlns:a16="http://schemas.microsoft.com/office/drawing/2014/main" id="{E36809DA-7E57-4D0C-9BFB-C0FA30DE200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10D68025-39BC-408C-8A12-0FFC05621FBD}"/>
              </a:ext>
            </a:extLst>
          </p:cNvPr>
          <p:cNvGrpSpPr/>
          <p:nvPr/>
        </p:nvGrpSpPr>
        <p:grpSpPr>
          <a:xfrm>
            <a:off x="11069815" y="0"/>
            <a:ext cx="736181" cy="614143"/>
            <a:chOff x="11069815" y="0"/>
            <a:chExt cx="736181" cy="614143"/>
          </a:xfrm>
        </p:grpSpPr>
        <p:sp>
          <p:nvSpPr>
            <p:cNvPr id="14" name="object 14">
              <a:extLst>
                <a:ext uri="{FF2B5EF4-FFF2-40B4-BE49-F238E27FC236}">
                  <a16:creationId xmlns:a16="http://schemas.microsoft.com/office/drawing/2014/main" id="{CB63D7D9-1187-4BB2-9981-496C5AFFAE7C}"/>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5" name="object 15">
              <a:extLst>
                <a:ext uri="{FF2B5EF4-FFF2-40B4-BE49-F238E27FC236}">
                  <a16:creationId xmlns:a16="http://schemas.microsoft.com/office/drawing/2014/main" id="{1FE12806-EB12-4C13-B5A4-85FBD9535E10}"/>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6" name="object 21">
              <a:hlinkClick r:id="rId6" action="ppaction://hlinksldjump"/>
              <a:extLst>
                <a:ext uri="{FF2B5EF4-FFF2-40B4-BE49-F238E27FC236}">
                  <a16:creationId xmlns:a16="http://schemas.microsoft.com/office/drawing/2014/main" id="{B59748D1-837E-47E8-88C0-623FA7B2E515}"/>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030739480"/>
      </p:ext>
    </p:extLst>
  </p:cSld>
  <p:clrMapOvr>
    <a:masterClrMapping/>
  </p:clrMapOvr>
</p:sld>
</file>

<file path=ppt/slides/slide65.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A867ED8-A095-472C-8810-8154417193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bIns="45720" rtlCol="0" anchor="t"/>
          <a:lstStyle/>
          <a:p>
            <a:r>
              <a:rPr lang="de-DE" sz="5000" spc="-150" dirty="0">
                <a:solidFill>
                  <a:srgbClr val="91CFF0"/>
                </a:solidFill>
                <a:latin typeface="Futura Bk BT" panose="020B0502020204020303" pitchFamily="34" charset="0"/>
              </a:rPr>
              <a:t>WATER</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TREATMENT</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Amines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Oxygen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3" action="ppaction://hlinksldjump"/>
            <a:extLst>
              <a:ext uri="{FF2B5EF4-FFF2-40B4-BE49-F238E27FC236}">
                <a16:creationId xmlns:a16="http://schemas.microsoft.com/office/drawing/2014/main" id="{4F52B2B5-DC13-4F3C-9B32-856909F430C4}"/>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4" action="ppaction://hlinksldjump"/>
            <a:extLst>
              <a:ext uri="{FF2B5EF4-FFF2-40B4-BE49-F238E27FC236}">
                <a16:creationId xmlns:a16="http://schemas.microsoft.com/office/drawing/2014/main" id="{96BEC655-47CB-4041-A054-BD66E77EBEB8}"/>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5" action="ppaction://hlinksldjump"/>
            <a:extLst>
              <a:ext uri="{FF2B5EF4-FFF2-40B4-BE49-F238E27FC236}">
                <a16:creationId xmlns:a16="http://schemas.microsoft.com/office/drawing/2014/main" id="{4A452971-408A-4FF2-9695-D4667D4BAD08}"/>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6" action="ppaction://hlinksldjump"/>
            <a:extLst>
              <a:ext uri="{FF2B5EF4-FFF2-40B4-BE49-F238E27FC236}">
                <a16:creationId xmlns:a16="http://schemas.microsoft.com/office/drawing/2014/main" id="{E8B1031A-62D1-4862-9AFF-783EC9AF6461}"/>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7" action="ppaction://hlinksldjump"/>
            <a:extLst>
              <a:ext uri="{FF2B5EF4-FFF2-40B4-BE49-F238E27FC236}">
                <a16:creationId xmlns:a16="http://schemas.microsoft.com/office/drawing/2014/main" id="{D136FC4B-5F43-40B8-B9D6-AB892029ECBF}"/>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8" action="ppaction://hlinksldjump"/>
            <a:extLst>
              <a:ext uri="{FF2B5EF4-FFF2-40B4-BE49-F238E27FC236}">
                <a16:creationId xmlns:a16="http://schemas.microsoft.com/office/drawing/2014/main" id="{50D557C2-6229-465F-925E-0878908DD59C}"/>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9" action="ppaction://hlinksldjump"/>
            <a:extLst>
              <a:ext uri="{FF2B5EF4-FFF2-40B4-BE49-F238E27FC236}">
                <a16:creationId xmlns:a16="http://schemas.microsoft.com/office/drawing/2014/main" id="{2A405FEA-4348-4AF5-ACCE-018655431A96}"/>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0" action="ppaction://hlinksldjump"/>
            <a:extLst>
              <a:ext uri="{FF2B5EF4-FFF2-40B4-BE49-F238E27FC236}">
                <a16:creationId xmlns:a16="http://schemas.microsoft.com/office/drawing/2014/main" id="{41C80EE3-5A4B-47ED-A245-60D486785D90}"/>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9" name="object 21">
            <a:hlinkClick r:id="rId11" action="ppaction://hlinksldjump"/>
            <a:extLst>
              <a:ext uri="{FF2B5EF4-FFF2-40B4-BE49-F238E27FC236}">
                <a16:creationId xmlns:a16="http://schemas.microsoft.com/office/drawing/2014/main" id="{3B0F02E3-1A1C-43F2-BCC1-4B9C4F8FD5B7}"/>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0" name="Group 19">
            <a:extLst>
              <a:ext uri="{FF2B5EF4-FFF2-40B4-BE49-F238E27FC236}">
                <a16:creationId xmlns:a16="http://schemas.microsoft.com/office/drawing/2014/main" id="{F4C5CB26-6CEA-4911-B506-1FEAFB3FD3CB}"/>
              </a:ext>
            </a:extLst>
          </p:cNvPr>
          <p:cNvGrpSpPr/>
          <p:nvPr/>
        </p:nvGrpSpPr>
        <p:grpSpPr>
          <a:xfrm>
            <a:off x="11069815" y="0"/>
            <a:ext cx="736181" cy="614143"/>
            <a:chOff x="11069815" y="0"/>
            <a:chExt cx="736181" cy="614143"/>
          </a:xfrm>
        </p:grpSpPr>
        <p:sp>
          <p:nvSpPr>
            <p:cNvPr id="21" name="object 14">
              <a:extLst>
                <a:ext uri="{FF2B5EF4-FFF2-40B4-BE49-F238E27FC236}">
                  <a16:creationId xmlns:a16="http://schemas.microsoft.com/office/drawing/2014/main" id="{08D5C483-210A-4DBD-9166-269827683171}"/>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C2AAE8B4-B971-478A-B6D1-2091C2373FF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2" action="ppaction://hlinksldjump"/>
              <a:extLst>
                <a:ext uri="{FF2B5EF4-FFF2-40B4-BE49-F238E27FC236}">
                  <a16:creationId xmlns:a16="http://schemas.microsoft.com/office/drawing/2014/main" id="{23BA4078-B337-4C1C-8448-0DBAF29D2C90}"/>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619187221"/>
      </p:ext>
    </p:extLst>
  </p:cSld>
  <p:clrMapOvr>
    <a:masterClrMapping/>
  </p:clrMapOvr>
</p:sld>
</file>

<file path=ppt/slides/slide66.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A867ED8-A095-472C-8810-8154417193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WATER</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TREATMENT</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Amines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Oxygen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FA33296E-F804-46CD-A45B-D728AA7E737D}"/>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E9E49FD7-9AB5-4192-8DC5-673975E12D9B}"/>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6A0A5661-66E4-4263-8694-BADC7973B4DC}"/>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57133055-8AA1-4248-8208-07BB495DC95D}"/>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4A3DEC03-FCA5-4A32-856F-A3997DB94DCF}"/>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3264FA7E-3DB3-471D-88CB-C3E3032171FE}"/>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8E932417-C408-474D-941D-7343FCF5FCA6}"/>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288CC8C8-902B-4081-912E-A17A43C2D08A}"/>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946E6288-77B7-4A8C-BBDF-03551F7B2A3B}"/>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Amines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Diethylhydroxylamine (DEHA85)</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0" name="object 21">
            <a:hlinkClick r:id="rId10" action="ppaction://hlinksldjump"/>
            <a:extLst>
              <a:ext uri="{FF2B5EF4-FFF2-40B4-BE49-F238E27FC236}">
                <a16:creationId xmlns:a16="http://schemas.microsoft.com/office/drawing/2014/main" id="{FE418E8A-7B62-4F37-9D0D-9EEF30296C4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1" name="Group 20">
            <a:extLst>
              <a:ext uri="{FF2B5EF4-FFF2-40B4-BE49-F238E27FC236}">
                <a16:creationId xmlns:a16="http://schemas.microsoft.com/office/drawing/2014/main" id="{D74243C8-6DB2-4C71-959C-8B64951EEBC3}"/>
              </a:ext>
            </a:extLst>
          </p:cNvPr>
          <p:cNvGrpSpPr/>
          <p:nvPr/>
        </p:nvGrpSpPr>
        <p:grpSpPr>
          <a:xfrm>
            <a:off x="11069815" y="0"/>
            <a:ext cx="736181" cy="614143"/>
            <a:chOff x="11069815" y="0"/>
            <a:chExt cx="736181" cy="614143"/>
          </a:xfrm>
        </p:grpSpPr>
        <p:sp>
          <p:nvSpPr>
            <p:cNvPr id="22" name="object 14">
              <a:extLst>
                <a:ext uri="{FF2B5EF4-FFF2-40B4-BE49-F238E27FC236}">
                  <a16:creationId xmlns:a16="http://schemas.microsoft.com/office/drawing/2014/main" id="{4D30E711-63FB-4702-BA23-96F5C47E77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3" name="object 15">
              <a:extLst>
                <a:ext uri="{FF2B5EF4-FFF2-40B4-BE49-F238E27FC236}">
                  <a16:creationId xmlns:a16="http://schemas.microsoft.com/office/drawing/2014/main" id="{FAA83EC4-D56C-4F46-B908-5531409BFB8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4" name="object 21">
              <a:hlinkClick r:id="rId11" action="ppaction://hlinksldjump"/>
              <a:extLst>
                <a:ext uri="{FF2B5EF4-FFF2-40B4-BE49-F238E27FC236}">
                  <a16:creationId xmlns:a16="http://schemas.microsoft.com/office/drawing/2014/main" id="{CC384A55-9E84-489A-AD43-396403DF256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518762709"/>
      </p:ext>
    </p:extLst>
  </p:cSld>
  <p:clrMapOvr>
    <a:masterClrMapping/>
  </p:clrMapOvr>
</p:sld>
</file>

<file path=ppt/slides/slide67.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A867ED8-A095-472C-8810-8154417193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WATER</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TREATMENT</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Amines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Oxygen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8577BF8E-4BAC-4D6A-AB0D-70B7E6610D13}"/>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4651B2D6-149A-4614-B8F2-11128516D5B6}"/>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0D9FA3D1-FBA8-41D5-9F01-C55B04A4BAFE}"/>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15E21F1C-F89B-4626-A129-C43FCCCC4932}"/>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0EEEEEE2-50BD-41FB-852D-44F895DCAF9B}"/>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B403E8EF-5CBE-41D5-B4B4-63E401E05470}"/>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8016CF0F-A8A5-44A0-BF3F-91F57B9957D4}"/>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32CF5595-ABBF-4580-A56F-234385BED2C7}"/>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25A73348-F719-46FA-B607-85EFFECAF220}"/>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Biocides &amp; Preservatives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1,3-dibromo-5,5-dimethylhydantoin (DBDMH)</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2-Bromo-2-nitropropane-1,3-diol (Bronopol)</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Dibromonitrilopropionamide (DBNPA)</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0" name="object 21">
            <a:hlinkClick r:id="rId10" action="ppaction://hlinksldjump"/>
            <a:extLst>
              <a:ext uri="{FF2B5EF4-FFF2-40B4-BE49-F238E27FC236}">
                <a16:creationId xmlns:a16="http://schemas.microsoft.com/office/drawing/2014/main" id="{FE418E8A-7B62-4F37-9D0D-9EEF30296C4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1" name="Group 20">
            <a:extLst>
              <a:ext uri="{FF2B5EF4-FFF2-40B4-BE49-F238E27FC236}">
                <a16:creationId xmlns:a16="http://schemas.microsoft.com/office/drawing/2014/main" id="{D74243C8-6DB2-4C71-959C-8B64951EEBC3}"/>
              </a:ext>
            </a:extLst>
          </p:cNvPr>
          <p:cNvGrpSpPr/>
          <p:nvPr/>
        </p:nvGrpSpPr>
        <p:grpSpPr>
          <a:xfrm>
            <a:off x="11069815" y="0"/>
            <a:ext cx="736181" cy="614143"/>
            <a:chOff x="11069815" y="0"/>
            <a:chExt cx="736181" cy="614143"/>
          </a:xfrm>
        </p:grpSpPr>
        <p:sp>
          <p:nvSpPr>
            <p:cNvPr id="22" name="object 14">
              <a:extLst>
                <a:ext uri="{FF2B5EF4-FFF2-40B4-BE49-F238E27FC236}">
                  <a16:creationId xmlns:a16="http://schemas.microsoft.com/office/drawing/2014/main" id="{4D30E711-63FB-4702-BA23-96F5C47E77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3" name="object 15">
              <a:extLst>
                <a:ext uri="{FF2B5EF4-FFF2-40B4-BE49-F238E27FC236}">
                  <a16:creationId xmlns:a16="http://schemas.microsoft.com/office/drawing/2014/main" id="{FAA83EC4-D56C-4F46-B908-5531409BFB8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4" name="object 21">
              <a:hlinkClick r:id="rId11" action="ppaction://hlinksldjump"/>
              <a:extLst>
                <a:ext uri="{FF2B5EF4-FFF2-40B4-BE49-F238E27FC236}">
                  <a16:creationId xmlns:a16="http://schemas.microsoft.com/office/drawing/2014/main" id="{CC384A55-9E84-489A-AD43-396403DF256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518762709"/>
      </p:ext>
    </p:extLst>
  </p:cSld>
  <p:clrMapOvr>
    <a:masterClrMapping/>
  </p:clrMapOvr>
</p:sld>
</file>

<file path=ppt/slides/slide68.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A867ED8-A095-472C-8810-8154417193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WATER</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TREATMENT</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Amines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Oxygen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FA03DD67-3B97-4B51-B15B-50FE79B38689}"/>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BF96C3F9-1E1D-4335-8C79-23079741F9C7}"/>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9069752D-B1F6-4FD5-9251-7733ADB95C08}"/>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98533673-934D-4E00-98E0-B446696E481C}"/>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3206E362-3181-4388-B2BE-3262A11DA0A9}"/>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037648D8-5267-487E-AF45-79978DB1AA65}"/>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FC7B8959-AEC1-4BBB-B857-D433F4505130}"/>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596495F0-1DF0-4407-95E2-C2BA6441F16C}"/>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FA906F3C-948B-4EA8-87F3-FA4A5DC4AB2A}"/>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Corrosion inhibitors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1,2,3 Benzotriazole (BTA)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1,2,3 Benzotriazole 40% sodium salt solution (BTA 40%)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2-Mercaptobenzothiazole sodium salt</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5-Methylbenzotriazole</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Connect 190</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Hydroxyphosphono-acetic acid (HPAA)</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Tolyltriazole (TTA)</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Tolyltriazole 50 % sodium salt solution (TTA50)</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0" name="object 21">
            <a:hlinkClick r:id="rId10" action="ppaction://hlinksldjump"/>
            <a:extLst>
              <a:ext uri="{FF2B5EF4-FFF2-40B4-BE49-F238E27FC236}">
                <a16:creationId xmlns:a16="http://schemas.microsoft.com/office/drawing/2014/main" id="{FE418E8A-7B62-4F37-9D0D-9EEF30296C4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1" name="Group 20">
            <a:extLst>
              <a:ext uri="{FF2B5EF4-FFF2-40B4-BE49-F238E27FC236}">
                <a16:creationId xmlns:a16="http://schemas.microsoft.com/office/drawing/2014/main" id="{D74243C8-6DB2-4C71-959C-8B64951EEBC3}"/>
              </a:ext>
            </a:extLst>
          </p:cNvPr>
          <p:cNvGrpSpPr/>
          <p:nvPr/>
        </p:nvGrpSpPr>
        <p:grpSpPr>
          <a:xfrm>
            <a:off x="11069815" y="0"/>
            <a:ext cx="736181" cy="614143"/>
            <a:chOff x="11069815" y="0"/>
            <a:chExt cx="736181" cy="614143"/>
          </a:xfrm>
        </p:grpSpPr>
        <p:sp>
          <p:nvSpPr>
            <p:cNvPr id="22" name="object 14">
              <a:extLst>
                <a:ext uri="{FF2B5EF4-FFF2-40B4-BE49-F238E27FC236}">
                  <a16:creationId xmlns:a16="http://schemas.microsoft.com/office/drawing/2014/main" id="{4D30E711-63FB-4702-BA23-96F5C47E77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3" name="object 15">
              <a:extLst>
                <a:ext uri="{FF2B5EF4-FFF2-40B4-BE49-F238E27FC236}">
                  <a16:creationId xmlns:a16="http://schemas.microsoft.com/office/drawing/2014/main" id="{FAA83EC4-D56C-4F46-B908-5531409BFB8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4" name="object 21">
              <a:hlinkClick r:id="rId11" action="ppaction://hlinksldjump"/>
              <a:extLst>
                <a:ext uri="{FF2B5EF4-FFF2-40B4-BE49-F238E27FC236}">
                  <a16:creationId xmlns:a16="http://schemas.microsoft.com/office/drawing/2014/main" id="{CC384A55-9E84-489A-AD43-396403DF256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518762709"/>
      </p:ext>
    </p:extLst>
  </p:cSld>
  <p:clrMapOvr>
    <a:masterClrMapping/>
  </p:clrMapOvr>
</p:sld>
</file>

<file path=ppt/slides/slide69.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A867ED8-A095-472C-8810-8154417193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WATER</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TREATMENT</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Amines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Oxygen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BCE64996-2456-4664-BAA5-B612931232DE}"/>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68D00002-7305-4943-AE09-8B276305FE84}"/>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F3BBBFDC-549A-40BA-A863-3310F6C40A6F}"/>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D4730F1A-4A1D-4C33-8FA2-EB37DB03E294}"/>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924F0EE2-6750-45C4-95E4-D248D4B44F56}"/>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AF1261B6-2CD3-4810-9290-2788206C0F57}"/>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17D64622-93C1-4111-A1DD-6827C22724A3}"/>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E38983E5-95CA-4FB0-9BB5-15EC868824BD}"/>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087520B1-C4ED-4EA7-8175-A3343E5CD5D0}"/>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Monomers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Acrylamido-tertiary-butylsulfonic acid (ATBS)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Acrylamido-tertiary-butylsulfonic acid sodium salt 50% solution</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Dimethyldiallylammoniumchloride (DIMDAC / DADMAC)</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0" name="object 21">
            <a:hlinkClick r:id="rId10" action="ppaction://hlinksldjump"/>
            <a:extLst>
              <a:ext uri="{FF2B5EF4-FFF2-40B4-BE49-F238E27FC236}">
                <a16:creationId xmlns:a16="http://schemas.microsoft.com/office/drawing/2014/main" id="{FE418E8A-7B62-4F37-9D0D-9EEF30296C4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1" name="Group 20">
            <a:extLst>
              <a:ext uri="{FF2B5EF4-FFF2-40B4-BE49-F238E27FC236}">
                <a16:creationId xmlns:a16="http://schemas.microsoft.com/office/drawing/2014/main" id="{D74243C8-6DB2-4C71-959C-8B64951EEBC3}"/>
              </a:ext>
            </a:extLst>
          </p:cNvPr>
          <p:cNvGrpSpPr/>
          <p:nvPr/>
        </p:nvGrpSpPr>
        <p:grpSpPr>
          <a:xfrm>
            <a:off x="11069815" y="0"/>
            <a:ext cx="736181" cy="614143"/>
            <a:chOff x="11069815" y="0"/>
            <a:chExt cx="736181" cy="614143"/>
          </a:xfrm>
        </p:grpSpPr>
        <p:sp>
          <p:nvSpPr>
            <p:cNvPr id="22" name="object 14">
              <a:extLst>
                <a:ext uri="{FF2B5EF4-FFF2-40B4-BE49-F238E27FC236}">
                  <a16:creationId xmlns:a16="http://schemas.microsoft.com/office/drawing/2014/main" id="{4D30E711-63FB-4702-BA23-96F5C47E77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3" name="object 15">
              <a:extLst>
                <a:ext uri="{FF2B5EF4-FFF2-40B4-BE49-F238E27FC236}">
                  <a16:creationId xmlns:a16="http://schemas.microsoft.com/office/drawing/2014/main" id="{FAA83EC4-D56C-4F46-B908-5531409BFB8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4" name="object 21">
              <a:hlinkClick r:id="rId11" action="ppaction://hlinksldjump"/>
              <a:extLst>
                <a:ext uri="{FF2B5EF4-FFF2-40B4-BE49-F238E27FC236}">
                  <a16:creationId xmlns:a16="http://schemas.microsoft.com/office/drawing/2014/main" id="{CC384A55-9E84-489A-AD43-396403DF256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5187627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Icon&#10;&#10;Description automatically generated with medium confidence">
            <a:extLst>
              <a:ext uri="{FF2B5EF4-FFF2-40B4-BE49-F238E27FC236}">
                <a16:creationId xmlns:a16="http://schemas.microsoft.com/office/drawing/2014/main" id="{4C195851-9605-40A3-97B0-105F211AC5A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07908" y="675356"/>
            <a:ext cx="8443787" cy="5629191"/>
          </a:xfrm>
          <a:prstGeom prst="rect">
            <a:avLst/>
          </a:prstGeom>
        </p:spPr>
      </p:pic>
      <p:sp>
        <p:nvSpPr>
          <p:cNvPr id="6" name="Textplatzhalter 23">
            <a:extLst>
              <a:ext uri="{FF2B5EF4-FFF2-40B4-BE49-F238E27FC236}">
                <a16:creationId xmlns:a16="http://schemas.microsoft.com/office/drawing/2014/main" id="{9201B3FB-BA57-4A9C-8A6E-B69ACB3008CD}"/>
              </a:ext>
            </a:extLst>
          </p:cNvPr>
          <p:cNvSpPr txBox="1">
            <a:spLocks noChangeAspect="1"/>
          </p:cNvSpPr>
          <p:nvPr/>
        </p:nvSpPr>
        <p:spPr>
          <a:xfrm>
            <a:off x="394636" y="436255"/>
            <a:ext cx="4549064" cy="651393"/>
          </a:xfrm>
          <a:prstGeom prst="rect">
            <a:avLst/>
          </a:prstGeom>
        </p:spPr>
        <p:txBody>
          <a:bodyPr lIns="91440" tIns="45720" rIns="91440" bIns="45720" anchor="t"/>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5000" dirty="0">
                <a:solidFill>
                  <a:schemeClr val="bg2">
                    <a:lumMod val="25000"/>
                  </a:schemeClr>
                </a:solidFill>
                <a:latin typeface="Futura Bk BT"/>
              </a:rPr>
              <a:t>OUR VALUES</a:t>
            </a:r>
            <a:endParaRPr lang="de-DE" sz="5000" dirty="0">
              <a:solidFill>
                <a:srgbClr val="91CFF0"/>
              </a:solidFill>
              <a:latin typeface="Futura Bk BT" panose="020B0502020204020303" pitchFamily="34" charset="0"/>
            </a:endParaRPr>
          </a:p>
        </p:txBody>
      </p:sp>
      <p:sp>
        <p:nvSpPr>
          <p:cNvPr id="9" name="TextBox 8">
            <a:extLst>
              <a:ext uri="{FF2B5EF4-FFF2-40B4-BE49-F238E27FC236}">
                <a16:creationId xmlns:a16="http://schemas.microsoft.com/office/drawing/2014/main" id="{CD9F2EB9-1BA1-4289-8BAF-200F4D3331FB}"/>
              </a:ext>
            </a:extLst>
          </p:cNvPr>
          <p:cNvSpPr txBox="1"/>
          <p:nvPr/>
        </p:nvSpPr>
        <p:spPr>
          <a:xfrm>
            <a:off x="394636" y="1603390"/>
            <a:ext cx="7818783" cy="365869"/>
          </a:xfrm>
          <a:prstGeom prst="rect">
            <a:avLst/>
          </a:prstGeom>
          <a:noFill/>
        </p:spPr>
        <p:txBody>
          <a:bodyPr wrap="square" lIns="91440" tIns="45720" rIns="91440" bIns="45720" anchor="t">
            <a:spAutoFit/>
          </a:bodyPr>
          <a:lstStyle/>
          <a:p>
            <a:pPr marL="0" marR="0">
              <a:lnSpc>
                <a:spcPct val="107000"/>
              </a:lnSpc>
              <a:spcBef>
                <a:spcPts val="0"/>
              </a:spcBef>
              <a:spcAft>
                <a:spcPts val="800"/>
              </a:spcAft>
            </a:pPr>
            <a:endParaRPr lang="en-US" b="1" dirty="0">
              <a:solidFill>
                <a:srgbClr val="000000"/>
              </a:solidFill>
              <a:latin typeface="Futura"/>
              <a:ea typeface="FangSong" panose="02010609060101010101" pitchFamily="49" charset="-122"/>
              <a:cs typeface="Times New Roman"/>
            </a:endParaRPr>
          </a:p>
        </p:txBody>
      </p:sp>
      <p:sp>
        <p:nvSpPr>
          <p:cNvPr id="15" name="TextBox 14">
            <a:extLst>
              <a:ext uri="{FF2B5EF4-FFF2-40B4-BE49-F238E27FC236}">
                <a16:creationId xmlns:a16="http://schemas.microsoft.com/office/drawing/2014/main" id="{83434F86-F383-4EB8-8966-989B16E5FE4B}"/>
              </a:ext>
            </a:extLst>
          </p:cNvPr>
          <p:cNvSpPr txBox="1"/>
          <p:nvPr/>
        </p:nvSpPr>
        <p:spPr>
          <a:xfrm>
            <a:off x="2095309" y="1784341"/>
            <a:ext cx="2266761" cy="369332"/>
          </a:xfrm>
          <a:prstGeom prst="rect">
            <a:avLst/>
          </a:prstGeom>
          <a:noFill/>
        </p:spPr>
        <p:txBody>
          <a:bodyPr wrap="square">
            <a:spAutoFit/>
          </a:bodyPr>
          <a:lstStyle/>
          <a:p>
            <a:r>
              <a:rPr lang="en-US" b="1" dirty="0">
                <a:solidFill>
                  <a:schemeClr val="bg2">
                    <a:lumMod val="25000"/>
                  </a:schemeClr>
                </a:solidFill>
                <a:latin typeface="Futura"/>
              </a:rPr>
              <a:t>Our Commitment </a:t>
            </a:r>
          </a:p>
        </p:txBody>
      </p:sp>
      <p:sp>
        <p:nvSpPr>
          <p:cNvPr id="16" name="TextBox 15">
            <a:extLst>
              <a:ext uri="{FF2B5EF4-FFF2-40B4-BE49-F238E27FC236}">
                <a16:creationId xmlns:a16="http://schemas.microsoft.com/office/drawing/2014/main" id="{8ECBCCD7-7D6A-4CE1-95E9-B3D091E96F8C}"/>
              </a:ext>
            </a:extLst>
          </p:cNvPr>
          <p:cNvSpPr txBox="1"/>
          <p:nvPr/>
        </p:nvSpPr>
        <p:spPr>
          <a:xfrm>
            <a:off x="1742995" y="3185050"/>
            <a:ext cx="2266761" cy="369332"/>
          </a:xfrm>
          <a:prstGeom prst="rect">
            <a:avLst/>
          </a:prstGeom>
          <a:noFill/>
        </p:spPr>
        <p:txBody>
          <a:bodyPr wrap="square">
            <a:spAutoFit/>
          </a:bodyPr>
          <a:lstStyle/>
          <a:p>
            <a:r>
              <a:rPr lang="en-US" b="1" dirty="0">
                <a:solidFill>
                  <a:schemeClr val="bg2">
                    <a:lumMod val="25000"/>
                  </a:schemeClr>
                </a:solidFill>
                <a:latin typeface="Futura"/>
              </a:rPr>
              <a:t>Collaboration</a:t>
            </a:r>
          </a:p>
        </p:txBody>
      </p:sp>
      <p:sp>
        <p:nvSpPr>
          <p:cNvPr id="17" name="TextBox 16">
            <a:extLst>
              <a:ext uri="{FF2B5EF4-FFF2-40B4-BE49-F238E27FC236}">
                <a16:creationId xmlns:a16="http://schemas.microsoft.com/office/drawing/2014/main" id="{D21526F0-DFD9-4561-8625-52DA6EB38366}"/>
              </a:ext>
            </a:extLst>
          </p:cNvPr>
          <p:cNvSpPr txBox="1"/>
          <p:nvPr/>
        </p:nvSpPr>
        <p:spPr>
          <a:xfrm>
            <a:off x="3301498" y="4585759"/>
            <a:ext cx="1165324" cy="369332"/>
          </a:xfrm>
          <a:prstGeom prst="rect">
            <a:avLst/>
          </a:prstGeom>
          <a:noFill/>
        </p:spPr>
        <p:txBody>
          <a:bodyPr wrap="square">
            <a:spAutoFit/>
          </a:bodyPr>
          <a:lstStyle/>
          <a:p>
            <a:r>
              <a:rPr lang="en-US" b="1" dirty="0">
                <a:solidFill>
                  <a:schemeClr val="bg2">
                    <a:lumMod val="25000"/>
                  </a:schemeClr>
                </a:solidFill>
                <a:latin typeface="Futura"/>
              </a:rPr>
              <a:t>Diversity</a:t>
            </a:r>
          </a:p>
        </p:txBody>
      </p:sp>
      <p:sp>
        <p:nvSpPr>
          <p:cNvPr id="18" name="TextBox 17">
            <a:extLst>
              <a:ext uri="{FF2B5EF4-FFF2-40B4-BE49-F238E27FC236}">
                <a16:creationId xmlns:a16="http://schemas.microsoft.com/office/drawing/2014/main" id="{D088D621-D009-490E-B776-DFC3D45A7F36}"/>
              </a:ext>
            </a:extLst>
          </p:cNvPr>
          <p:cNvSpPr txBox="1"/>
          <p:nvPr/>
        </p:nvSpPr>
        <p:spPr>
          <a:xfrm>
            <a:off x="7991060" y="4585759"/>
            <a:ext cx="2266761" cy="369332"/>
          </a:xfrm>
          <a:prstGeom prst="rect">
            <a:avLst/>
          </a:prstGeom>
          <a:noFill/>
        </p:spPr>
        <p:txBody>
          <a:bodyPr wrap="square">
            <a:spAutoFit/>
          </a:bodyPr>
          <a:lstStyle/>
          <a:p>
            <a:r>
              <a:rPr lang="en-US" b="1" dirty="0">
                <a:solidFill>
                  <a:schemeClr val="bg2">
                    <a:lumMod val="25000"/>
                  </a:schemeClr>
                </a:solidFill>
                <a:latin typeface="Futura"/>
              </a:rPr>
              <a:t>Embrace Change</a:t>
            </a:r>
          </a:p>
        </p:txBody>
      </p:sp>
      <p:sp>
        <p:nvSpPr>
          <p:cNvPr id="19" name="TextBox 18">
            <a:extLst>
              <a:ext uri="{FF2B5EF4-FFF2-40B4-BE49-F238E27FC236}">
                <a16:creationId xmlns:a16="http://schemas.microsoft.com/office/drawing/2014/main" id="{56E2E8E6-EE81-4A57-B6EB-0C86B65D6AC6}"/>
              </a:ext>
            </a:extLst>
          </p:cNvPr>
          <p:cNvSpPr txBox="1"/>
          <p:nvPr/>
        </p:nvSpPr>
        <p:spPr>
          <a:xfrm>
            <a:off x="8846936" y="3185050"/>
            <a:ext cx="2266761" cy="369332"/>
          </a:xfrm>
          <a:prstGeom prst="rect">
            <a:avLst/>
          </a:prstGeom>
          <a:noFill/>
        </p:spPr>
        <p:txBody>
          <a:bodyPr wrap="square">
            <a:spAutoFit/>
          </a:bodyPr>
          <a:lstStyle/>
          <a:p>
            <a:r>
              <a:rPr lang="en-US" b="1" dirty="0">
                <a:solidFill>
                  <a:schemeClr val="bg2">
                    <a:lumMod val="25000"/>
                  </a:schemeClr>
                </a:solidFill>
                <a:latin typeface="Futura"/>
              </a:rPr>
              <a:t>Integrity</a:t>
            </a:r>
          </a:p>
        </p:txBody>
      </p:sp>
      <p:sp>
        <p:nvSpPr>
          <p:cNvPr id="20" name="TextBox 19">
            <a:extLst>
              <a:ext uri="{FF2B5EF4-FFF2-40B4-BE49-F238E27FC236}">
                <a16:creationId xmlns:a16="http://schemas.microsoft.com/office/drawing/2014/main" id="{D73EA3D6-EFD0-48EC-9374-0165796FD00B}"/>
              </a:ext>
            </a:extLst>
          </p:cNvPr>
          <p:cNvSpPr txBox="1"/>
          <p:nvPr/>
        </p:nvSpPr>
        <p:spPr>
          <a:xfrm>
            <a:off x="7991060" y="1738213"/>
            <a:ext cx="3067559" cy="646331"/>
          </a:xfrm>
          <a:prstGeom prst="rect">
            <a:avLst/>
          </a:prstGeom>
          <a:noFill/>
        </p:spPr>
        <p:txBody>
          <a:bodyPr wrap="square">
            <a:spAutoFit/>
          </a:bodyPr>
          <a:lstStyle/>
          <a:p>
            <a:r>
              <a:rPr lang="en-US" b="1" dirty="0">
                <a:solidFill>
                  <a:schemeClr val="bg2">
                    <a:lumMod val="25000"/>
                  </a:schemeClr>
                </a:solidFill>
                <a:latin typeface="Futura"/>
              </a:rPr>
              <a:t>Reliability and Personal Accountability</a:t>
            </a:r>
          </a:p>
        </p:txBody>
      </p:sp>
      <p:sp>
        <p:nvSpPr>
          <p:cNvPr id="21" name="Rectangle 20">
            <a:extLst>
              <a:ext uri="{FF2B5EF4-FFF2-40B4-BE49-F238E27FC236}">
                <a16:creationId xmlns:a16="http://schemas.microsoft.com/office/drawing/2014/main" id="{B3D8FA09-6A0C-4A84-9E74-21621DD4A413}"/>
              </a:ext>
            </a:extLst>
          </p:cNvPr>
          <p:cNvSpPr/>
          <p:nvPr/>
        </p:nvSpPr>
        <p:spPr>
          <a:xfrm>
            <a:off x="-9617" y="6304547"/>
            <a:ext cx="10561312" cy="553453"/>
          </a:xfrm>
          <a:prstGeom prst="rect">
            <a:avLst/>
          </a:prstGeom>
          <a:solidFill>
            <a:srgbClr val="4FB9E9">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22" name="Picture 21">
            <a:extLst>
              <a:ext uri="{FF2B5EF4-FFF2-40B4-BE49-F238E27FC236}">
                <a16:creationId xmlns:a16="http://schemas.microsoft.com/office/drawing/2014/main" id="{AD4BD394-E2F9-4CFB-A48A-ECA34D71D6E8}"/>
              </a:ext>
            </a:extLst>
          </p:cNvPr>
          <p:cNvPicPr>
            <a:picLocks noChangeAspect="1"/>
          </p:cNvPicPr>
          <p:nvPr/>
        </p:nvPicPr>
        <p:blipFill rotWithShape="1">
          <a:blip r:embed="rId3">
            <a:extLst>
              <a:ext uri="{28A0092B-C50C-407E-A947-70E740481C1C}">
                <a14:useLocalDpi xmlns:a14="http://schemas.microsoft.com/office/drawing/2010/main" val="0"/>
              </a:ext>
            </a:extLst>
          </a:blip>
          <a:srcRect r="36511"/>
          <a:stretch/>
        </p:blipFill>
        <p:spPr>
          <a:xfrm>
            <a:off x="9816525" y="4496050"/>
            <a:ext cx="2594344" cy="2361950"/>
          </a:xfrm>
          <a:prstGeom prst="rect">
            <a:avLst/>
          </a:prstGeom>
        </p:spPr>
      </p:pic>
    </p:spTree>
    <p:extLst>
      <p:ext uri="{BB962C8B-B14F-4D97-AF65-F5344CB8AC3E}">
        <p14:creationId xmlns:p14="http://schemas.microsoft.com/office/powerpoint/2010/main" val="1614340247"/>
      </p:ext>
    </p:extLst>
  </p:cSld>
  <p:clrMapOvr>
    <a:masterClrMapping/>
  </p:clrMapOvr>
</p:sld>
</file>

<file path=ppt/slides/slide70.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A867ED8-A095-472C-8810-8154417193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WATER</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TREATMENT</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Amines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Oxygen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051B562C-1FE4-40C6-BC92-1AB4CC6DE7AA}"/>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EA86FB89-EB3A-4519-99FC-265E0E461C94}"/>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2BD77DA9-6244-4595-8D85-4BBC97DB467F}"/>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9560F1BA-7937-49DA-9A44-F5DFE4AB6013}"/>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1B04FD6F-1574-415C-93DC-4ADDC858228B}"/>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AAD8A41F-A7BA-48D4-97FF-FFE65D499387}"/>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D7336CB0-D54F-4D54-89E0-C5898CD4929E}"/>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861BA477-DB4D-4380-A451-32A22D99C4DE}"/>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F62B4BA3-CB86-4941-A9E0-3DF56D308CB0}"/>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Oxygen Scavengers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Carbohydrazide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Diethylhydroxylamine (DEHA85)</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0" name="object 21">
            <a:hlinkClick r:id="rId10" action="ppaction://hlinksldjump"/>
            <a:extLst>
              <a:ext uri="{FF2B5EF4-FFF2-40B4-BE49-F238E27FC236}">
                <a16:creationId xmlns:a16="http://schemas.microsoft.com/office/drawing/2014/main" id="{FE418E8A-7B62-4F37-9D0D-9EEF30296C4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1" name="Group 20">
            <a:extLst>
              <a:ext uri="{FF2B5EF4-FFF2-40B4-BE49-F238E27FC236}">
                <a16:creationId xmlns:a16="http://schemas.microsoft.com/office/drawing/2014/main" id="{D74243C8-6DB2-4C71-959C-8B64951EEBC3}"/>
              </a:ext>
            </a:extLst>
          </p:cNvPr>
          <p:cNvGrpSpPr/>
          <p:nvPr/>
        </p:nvGrpSpPr>
        <p:grpSpPr>
          <a:xfrm>
            <a:off x="11069815" y="0"/>
            <a:ext cx="736181" cy="614143"/>
            <a:chOff x="11069815" y="0"/>
            <a:chExt cx="736181" cy="614143"/>
          </a:xfrm>
        </p:grpSpPr>
        <p:sp>
          <p:nvSpPr>
            <p:cNvPr id="22" name="object 14">
              <a:extLst>
                <a:ext uri="{FF2B5EF4-FFF2-40B4-BE49-F238E27FC236}">
                  <a16:creationId xmlns:a16="http://schemas.microsoft.com/office/drawing/2014/main" id="{4D30E711-63FB-4702-BA23-96F5C47E77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3" name="object 15">
              <a:extLst>
                <a:ext uri="{FF2B5EF4-FFF2-40B4-BE49-F238E27FC236}">
                  <a16:creationId xmlns:a16="http://schemas.microsoft.com/office/drawing/2014/main" id="{FAA83EC4-D56C-4F46-B908-5531409BFB8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4" name="object 21">
              <a:hlinkClick r:id="rId11" action="ppaction://hlinksldjump"/>
              <a:extLst>
                <a:ext uri="{FF2B5EF4-FFF2-40B4-BE49-F238E27FC236}">
                  <a16:creationId xmlns:a16="http://schemas.microsoft.com/office/drawing/2014/main" id="{CC384A55-9E84-489A-AD43-396403DF256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518762709"/>
      </p:ext>
    </p:extLst>
  </p:cSld>
  <p:clrMapOvr>
    <a:masterClrMapping/>
  </p:clrMapOvr>
</p:sld>
</file>

<file path=ppt/slides/slide71.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A867ED8-A095-472C-8810-8154417193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WATER</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TREATMENT</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Amines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Oxygen Scavengers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E1FE6AED-2AE4-4262-B690-99EC0B07BBF6}"/>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42B4695A-6AED-46CD-9C47-E530A1865735}"/>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47076E84-B3B6-4CC5-85B0-76F724D2D43B}"/>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16027D8C-1F69-4CBE-ABA7-6D20849D31E9}"/>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B7D5A9F7-2E1E-4EDE-A5C9-D457DEE5E6E3}"/>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EE08FAE0-C7AC-4AE6-ACF6-E278562BC135}"/>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C56637CD-345D-4B5A-B07C-1B463750705F}"/>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4FCFF53D-A8D3-423A-8467-42A8877E8789}"/>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DF222BBC-017D-49DE-805B-ABDD5B8F7D14}"/>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Phosphonates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1-Hydroxyethylidene-1,1-diphosphonic acid (HEDP)</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2-Phosphonobutane-1,2,4,-tricarboxylic acid (PBTC)</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Aminotris (methylene phosphonic acid) (ATMP) </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Aminotris (methylene phosphonic acid) sodium salt (ATMP Na)</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0" name="object 21">
            <a:hlinkClick r:id="rId10" action="ppaction://hlinksldjump"/>
            <a:extLst>
              <a:ext uri="{FF2B5EF4-FFF2-40B4-BE49-F238E27FC236}">
                <a16:creationId xmlns:a16="http://schemas.microsoft.com/office/drawing/2014/main" id="{FE418E8A-7B62-4F37-9D0D-9EEF30296C4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1" name="Group 20">
            <a:extLst>
              <a:ext uri="{FF2B5EF4-FFF2-40B4-BE49-F238E27FC236}">
                <a16:creationId xmlns:a16="http://schemas.microsoft.com/office/drawing/2014/main" id="{D74243C8-6DB2-4C71-959C-8B64951EEBC3}"/>
              </a:ext>
            </a:extLst>
          </p:cNvPr>
          <p:cNvGrpSpPr/>
          <p:nvPr/>
        </p:nvGrpSpPr>
        <p:grpSpPr>
          <a:xfrm>
            <a:off x="11069815" y="0"/>
            <a:ext cx="736181" cy="614143"/>
            <a:chOff x="11069815" y="0"/>
            <a:chExt cx="736181" cy="614143"/>
          </a:xfrm>
        </p:grpSpPr>
        <p:sp>
          <p:nvSpPr>
            <p:cNvPr id="22" name="object 14">
              <a:extLst>
                <a:ext uri="{FF2B5EF4-FFF2-40B4-BE49-F238E27FC236}">
                  <a16:creationId xmlns:a16="http://schemas.microsoft.com/office/drawing/2014/main" id="{4D30E711-63FB-4702-BA23-96F5C47E77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3" name="object 15">
              <a:extLst>
                <a:ext uri="{FF2B5EF4-FFF2-40B4-BE49-F238E27FC236}">
                  <a16:creationId xmlns:a16="http://schemas.microsoft.com/office/drawing/2014/main" id="{FAA83EC4-D56C-4F46-B908-5531409BFB8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4" name="object 21">
              <a:hlinkClick r:id="rId11" action="ppaction://hlinksldjump"/>
              <a:extLst>
                <a:ext uri="{FF2B5EF4-FFF2-40B4-BE49-F238E27FC236}">
                  <a16:creationId xmlns:a16="http://schemas.microsoft.com/office/drawing/2014/main" id="{CC384A55-9E84-489A-AD43-396403DF256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518762709"/>
      </p:ext>
    </p:extLst>
  </p:cSld>
  <p:clrMapOvr>
    <a:masterClrMapping/>
  </p:clrMapOvr>
</p:sld>
</file>

<file path=ppt/slides/slide72.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A867ED8-A095-472C-8810-8154417193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WATER</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TREATMENT</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Amines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Oxygen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051E62D3-5EAF-4B29-98AB-47BFB8214C79}"/>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38044CF6-B5FB-432A-8DCD-67145E2FA193}"/>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2365BE78-466E-40CE-A8C9-C3321577ED7D}"/>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7114CE21-7AF0-4E43-8767-AC76C1919592}"/>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D897A56D-3199-4F6F-BD7A-6CEA17490453}"/>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521B8B80-8286-41C3-8070-8B89BD096C1D}"/>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F53EEB9D-775A-4CDF-AE73-04E8CB976B86}"/>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20D5EFFA-D871-4EE1-83B4-DDDCD10D603B}"/>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B7242D98-E85F-49E1-B075-59ADC08113FB}"/>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Polymers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 WTP 1000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 WTP 1100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 WTP 1100N</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 WTP 2000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 WTP 2100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 WTP 3100</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 WTP 5000</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Consperse 164</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Consperse 283</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Consperse 400</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Phosphono carboxylate mix (PCM)</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Polymaleic acid</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0" name="object 21">
            <a:hlinkClick r:id="rId10" action="ppaction://hlinksldjump"/>
            <a:extLst>
              <a:ext uri="{FF2B5EF4-FFF2-40B4-BE49-F238E27FC236}">
                <a16:creationId xmlns:a16="http://schemas.microsoft.com/office/drawing/2014/main" id="{FE418E8A-7B62-4F37-9D0D-9EEF30296C4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1" name="Group 20">
            <a:extLst>
              <a:ext uri="{FF2B5EF4-FFF2-40B4-BE49-F238E27FC236}">
                <a16:creationId xmlns:a16="http://schemas.microsoft.com/office/drawing/2014/main" id="{D74243C8-6DB2-4C71-959C-8B64951EEBC3}"/>
              </a:ext>
            </a:extLst>
          </p:cNvPr>
          <p:cNvGrpSpPr/>
          <p:nvPr/>
        </p:nvGrpSpPr>
        <p:grpSpPr>
          <a:xfrm>
            <a:off x="11069815" y="0"/>
            <a:ext cx="736181" cy="614143"/>
            <a:chOff x="11069815" y="0"/>
            <a:chExt cx="736181" cy="614143"/>
          </a:xfrm>
        </p:grpSpPr>
        <p:sp>
          <p:nvSpPr>
            <p:cNvPr id="22" name="object 14">
              <a:extLst>
                <a:ext uri="{FF2B5EF4-FFF2-40B4-BE49-F238E27FC236}">
                  <a16:creationId xmlns:a16="http://schemas.microsoft.com/office/drawing/2014/main" id="{4D30E711-63FB-4702-BA23-96F5C47E77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3" name="object 15">
              <a:extLst>
                <a:ext uri="{FF2B5EF4-FFF2-40B4-BE49-F238E27FC236}">
                  <a16:creationId xmlns:a16="http://schemas.microsoft.com/office/drawing/2014/main" id="{FAA83EC4-D56C-4F46-B908-5531409BFB8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4" name="object 21">
              <a:hlinkClick r:id="rId11" action="ppaction://hlinksldjump"/>
              <a:extLst>
                <a:ext uri="{FF2B5EF4-FFF2-40B4-BE49-F238E27FC236}">
                  <a16:creationId xmlns:a16="http://schemas.microsoft.com/office/drawing/2014/main" id="{CC384A55-9E84-489A-AD43-396403DF256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518762709"/>
      </p:ext>
    </p:extLst>
  </p:cSld>
  <p:clrMapOvr>
    <a:masterClrMapping/>
  </p:clrMapOvr>
</p:sld>
</file>

<file path=ppt/slides/slide73.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A867ED8-A095-472C-8810-8154417193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WATER</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TREATMENT</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Amines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Oxygen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C0D44EFA-4152-4006-933A-22544156B637}"/>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E2E1BA92-93C7-4847-896C-FEDF0F88BA86}"/>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33C43BF4-A3E9-4816-ABF4-F4BF838FC8F9}"/>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D2B32E31-07D3-4124-92D5-D36A4A3AEDEE}"/>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9ADFFC56-5508-4C17-ABCF-C851EDD0A044}"/>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198F63DE-A0D5-463D-85B5-A16E756E50C7}"/>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3B818B04-E1CD-4828-9FFE-656DC2ACB3CB}"/>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8EE581D4-F24F-494A-9DD1-12420C7AF3E3}"/>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3BCF8100-CD42-49B2-B267-923B21FF4C81}"/>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Other Products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MOPA</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0" name="object 21">
            <a:hlinkClick r:id="rId10" action="ppaction://hlinksldjump"/>
            <a:extLst>
              <a:ext uri="{FF2B5EF4-FFF2-40B4-BE49-F238E27FC236}">
                <a16:creationId xmlns:a16="http://schemas.microsoft.com/office/drawing/2014/main" id="{FE418E8A-7B62-4F37-9D0D-9EEF30296C4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1" name="Group 20">
            <a:extLst>
              <a:ext uri="{FF2B5EF4-FFF2-40B4-BE49-F238E27FC236}">
                <a16:creationId xmlns:a16="http://schemas.microsoft.com/office/drawing/2014/main" id="{D74243C8-6DB2-4C71-959C-8B64951EEBC3}"/>
              </a:ext>
            </a:extLst>
          </p:cNvPr>
          <p:cNvGrpSpPr/>
          <p:nvPr/>
        </p:nvGrpSpPr>
        <p:grpSpPr>
          <a:xfrm>
            <a:off x="11069815" y="0"/>
            <a:ext cx="736181" cy="614143"/>
            <a:chOff x="11069815" y="0"/>
            <a:chExt cx="736181" cy="614143"/>
          </a:xfrm>
        </p:grpSpPr>
        <p:sp>
          <p:nvSpPr>
            <p:cNvPr id="22" name="object 14">
              <a:extLst>
                <a:ext uri="{FF2B5EF4-FFF2-40B4-BE49-F238E27FC236}">
                  <a16:creationId xmlns:a16="http://schemas.microsoft.com/office/drawing/2014/main" id="{4D30E711-63FB-4702-BA23-96F5C47E77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3" name="object 15">
              <a:extLst>
                <a:ext uri="{FF2B5EF4-FFF2-40B4-BE49-F238E27FC236}">
                  <a16:creationId xmlns:a16="http://schemas.microsoft.com/office/drawing/2014/main" id="{FAA83EC4-D56C-4F46-B908-5531409BFB8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4" name="object 21">
              <a:hlinkClick r:id="rId11" action="ppaction://hlinksldjump"/>
              <a:extLst>
                <a:ext uri="{FF2B5EF4-FFF2-40B4-BE49-F238E27FC236}">
                  <a16:creationId xmlns:a16="http://schemas.microsoft.com/office/drawing/2014/main" id="{CC384A55-9E84-489A-AD43-396403DF256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518762709"/>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B7D6A925-2772-47C1-8D33-FD194EE7109C}"/>
              </a:ext>
            </a:extLst>
          </p:cNvPr>
          <p:cNvPicPr>
            <a:picLocks noChangeAspect="1"/>
          </p:cNvPicPr>
          <p:nvPr/>
        </p:nvPicPr>
        <p:blipFill rotWithShape="1">
          <a:blip r:embed="rId2">
            <a:extLst>
              <a:ext uri="{28A0092B-C50C-407E-A947-70E740481C1C}">
                <a14:useLocalDpi xmlns:a14="http://schemas.microsoft.com/office/drawing/2010/main" val="0"/>
              </a:ext>
            </a:extLst>
          </a:blip>
          <a:srcRect t="7946" b="7867"/>
          <a:stretch/>
        </p:blipFill>
        <p:spPr>
          <a:xfrm>
            <a:off x="-9617" y="0"/>
            <a:ext cx="12201617" cy="6858000"/>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CONSTRUCTION</a:t>
            </a:r>
            <a:endParaRPr lang="en-IN" sz="5000" dirty="0"/>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1" name="object 21">
            <a:hlinkClick r:id="rId5" action="ppaction://hlinksldjump"/>
            <a:extLst>
              <a:ext uri="{FF2B5EF4-FFF2-40B4-BE49-F238E27FC236}">
                <a16:creationId xmlns:a16="http://schemas.microsoft.com/office/drawing/2014/main" id="{0701D415-8041-42B0-B550-81BA21026FCF}"/>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E0574ABD-49A9-4E54-B0D1-12C3BE652EFE}"/>
              </a:ext>
            </a:extLst>
          </p:cNvPr>
          <p:cNvGrpSpPr/>
          <p:nvPr/>
        </p:nvGrpSpPr>
        <p:grpSpPr>
          <a:xfrm>
            <a:off x="11069815" y="0"/>
            <a:ext cx="736181" cy="614143"/>
            <a:chOff x="11069815" y="0"/>
            <a:chExt cx="736181" cy="614143"/>
          </a:xfrm>
        </p:grpSpPr>
        <p:sp>
          <p:nvSpPr>
            <p:cNvPr id="14" name="object 14">
              <a:extLst>
                <a:ext uri="{FF2B5EF4-FFF2-40B4-BE49-F238E27FC236}">
                  <a16:creationId xmlns:a16="http://schemas.microsoft.com/office/drawing/2014/main" id="{5D1F0D08-23D1-45FD-ADEB-814A26144D0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5" name="object 15">
              <a:extLst>
                <a:ext uri="{FF2B5EF4-FFF2-40B4-BE49-F238E27FC236}">
                  <a16:creationId xmlns:a16="http://schemas.microsoft.com/office/drawing/2014/main" id="{44F1FE38-37AA-4AEE-9808-E3009BA5833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6" name="object 21">
              <a:hlinkClick r:id="rId6" action="ppaction://hlinksldjump"/>
              <a:extLst>
                <a:ext uri="{FF2B5EF4-FFF2-40B4-BE49-F238E27FC236}">
                  <a16:creationId xmlns:a16="http://schemas.microsoft.com/office/drawing/2014/main" id="{CAAACE12-762C-4F5C-9C30-8A5A6C1E1EAC}"/>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032569938"/>
      </p:ext>
    </p:extLst>
  </p:cSld>
  <p:clrMapOvr>
    <a:masterClrMapping/>
  </p:clrMapOvr>
</p:sld>
</file>

<file path=ppt/slides/slide75.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E57065D6-4DE5-461B-AC29-B1F85945A4B4}"/>
              </a:ext>
            </a:extLst>
          </p:cNvPr>
          <p:cNvPicPr>
            <a:picLocks noChangeAspect="1"/>
          </p:cNvPicPr>
          <p:nvPr/>
        </p:nvPicPr>
        <p:blipFill rotWithShape="1">
          <a:blip r:embed="rId2">
            <a:extLst>
              <a:ext uri="{28A0092B-C50C-407E-A947-70E740481C1C}">
                <a14:useLocalDpi xmlns:a14="http://schemas.microsoft.com/office/drawing/2010/main" val="0"/>
              </a:ext>
            </a:extLst>
          </a:blip>
          <a:srcRect b="15653"/>
          <a:stretch/>
        </p:blipFill>
        <p:spPr>
          <a:xfrm>
            <a:off x="-8625" y="-1"/>
            <a:ext cx="12196010" cy="6858001"/>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spc="-150" dirty="0">
                <a:solidFill>
                  <a:srgbClr val="91CFF0"/>
                </a:solidFill>
                <a:latin typeface="Futura Bk BT" panose="020B0502020204020303" pitchFamily="34" charset="0"/>
              </a:rPr>
              <a:t>CONSTRUCTION</a:t>
            </a:r>
            <a:endParaRPr lang="en-IN" sz="5000" dirty="0"/>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3" name="Table 113">
            <a:extLst>
              <a:ext uri="{FF2B5EF4-FFF2-40B4-BE49-F238E27FC236}">
                <a16:creationId xmlns:a16="http://schemas.microsoft.com/office/drawing/2014/main" id="{09901BAC-2673-490A-8DE9-1DE4FFE0518E}"/>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4323043">
                  <a:extLst>
                    <a:ext uri="{9D8B030D-6E8A-4147-A177-3AD203B41FA5}">
                      <a16:colId xmlns:a16="http://schemas.microsoft.com/office/drawing/2014/main" val="27093299"/>
                    </a:ext>
                  </a:extLst>
                </a:gridCol>
                <a:gridCol w="310537">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Functions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Anti-Fogging</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Biocide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Cleaning Agent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Defoamer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Flame Retardant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Formaldehyde Scavenger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Modifier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Reactive Diluent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Retarder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Water Reducer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Other</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243840" indent="-231775">
                        <a:spcBef>
                          <a:spcPts val="380"/>
                        </a:spcBef>
                        <a:buClr>
                          <a:srgbClr val="FFFFFF"/>
                        </a:buClr>
                        <a:buFontTx/>
                        <a:buChar char="•"/>
                        <a:tabLst>
                          <a:tab pos="244475" algn="l"/>
                        </a:tabLst>
                      </a:pPr>
                      <a:endParaRPr lang="de-DE"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graphicFrame>
        <p:nvGraphicFramePr>
          <p:cNvPr id="114" name="Table 114">
            <a:extLst>
              <a:ext uri="{FF2B5EF4-FFF2-40B4-BE49-F238E27FC236}">
                <a16:creationId xmlns:a16="http://schemas.microsoft.com/office/drawing/2014/main" id="{93EFDAED-E9D9-4C83-8D7E-774B388706EA}"/>
              </a:ext>
            </a:extLst>
          </p:cNvPr>
          <p:cNvGraphicFramePr>
            <a:graphicFrameLocks noGrp="1"/>
          </p:cNvGraphicFramePr>
          <p:nvPr/>
        </p:nvGraphicFramePr>
        <p:xfrm>
          <a:off x="1814347" y="2061430"/>
          <a:ext cx="4241139" cy="4338178"/>
        </p:xfrm>
        <a:graphic>
          <a:graphicData uri="http://schemas.openxmlformats.org/drawingml/2006/table">
            <a:tbl>
              <a:tblPr firstRow="1" bandRow="1">
                <a:tableStyleId>{5C22544A-7EE6-4342-B048-85BDC9FD1C3A}</a:tableStyleId>
              </a:tblPr>
              <a:tblGrid>
                <a:gridCol w="3930845">
                  <a:extLst>
                    <a:ext uri="{9D8B030D-6E8A-4147-A177-3AD203B41FA5}">
                      <a16:colId xmlns:a16="http://schemas.microsoft.com/office/drawing/2014/main" val="27093299"/>
                    </a:ext>
                  </a:extLst>
                </a:gridCol>
                <a:gridCol w="310294">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Biocide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Bitumen</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Cement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Concrete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Intumescent Coating</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Resins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Others</a:t>
                      </a:r>
                      <a:endParaRPr lang="de-DE" sz="1600" dirty="0">
                        <a:latin typeface="Futura-Light" panose="020B0400000000000000" pitchFamily="34" charset="0"/>
                        <a:cs typeface="Verdana"/>
                      </a:endParaRP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16" name="object 21">
            <a:hlinkClick r:id="rId4" action="ppaction://hlinksldjump"/>
            <a:extLst>
              <a:ext uri="{FF2B5EF4-FFF2-40B4-BE49-F238E27FC236}">
                <a16:creationId xmlns:a16="http://schemas.microsoft.com/office/drawing/2014/main" id="{18006BF2-CF2E-44CF-B235-9B782E8D6D5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7" name="Group 16">
            <a:extLst>
              <a:ext uri="{FF2B5EF4-FFF2-40B4-BE49-F238E27FC236}">
                <a16:creationId xmlns:a16="http://schemas.microsoft.com/office/drawing/2014/main" id="{BEB9E1A6-CE1F-4171-818A-C4C5E29AEAD2}"/>
              </a:ext>
            </a:extLst>
          </p:cNvPr>
          <p:cNvGrpSpPr/>
          <p:nvPr/>
        </p:nvGrpSpPr>
        <p:grpSpPr>
          <a:xfrm>
            <a:off x="11069815" y="0"/>
            <a:ext cx="736181" cy="614143"/>
            <a:chOff x="11069815" y="0"/>
            <a:chExt cx="736181" cy="614143"/>
          </a:xfrm>
        </p:grpSpPr>
        <p:sp>
          <p:nvSpPr>
            <p:cNvPr id="18" name="object 14">
              <a:extLst>
                <a:ext uri="{FF2B5EF4-FFF2-40B4-BE49-F238E27FC236}">
                  <a16:creationId xmlns:a16="http://schemas.microsoft.com/office/drawing/2014/main" id="{210DB2E0-D3A0-4126-8F58-EE79BC3927BC}"/>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41796D16-E32C-4B81-90D4-D0B3D5D110E5}"/>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object 21">
              <a:hlinkClick r:id="rId5" action="ppaction://hlinksldjump"/>
              <a:extLst>
                <a:ext uri="{FF2B5EF4-FFF2-40B4-BE49-F238E27FC236}">
                  <a16:creationId xmlns:a16="http://schemas.microsoft.com/office/drawing/2014/main" id="{404590CD-DC13-4AD1-8B29-06EFF8FFAE3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541482929"/>
      </p:ext>
    </p:extLst>
  </p:cSld>
  <p:clrMapOvr>
    <a:masterClrMapping/>
  </p:clrMapOvr>
</p:sld>
</file>

<file path=ppt/slides/slide76.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786CBDB-20F2-4CEA-A9CC-295FF4A4561C}"/>
              </a:ext>
            </a:extLst>
          </p:cNvPr>
          <p:cNvPicPr>
            <a:picLocks noChangeAspect="1"/>
          </p:cNvPicPr>
          <p:nvPr/>
        </p:nvPicPr>
        <p:blipFill rotWithShape="1">
          <a:blip r:embed="rId2">
            <a:extLst>
              <a:ext uri="{28A0092B-C50C-407E-A947-70E740481C1C}">
                <a14:useLocalDpi xmlns:a14="http://schemas.microsoft.com/office/drawing/2010/main" val="0"/>
              </a:ext>
            </a:extLst>
          </a:blip>
          <a:srcRect t="6669" b="8852"/>
          <a:stretch/>
        </p:blipFill>
        <p:spPr>
          <a:xfrm>
            <a:off x="-14948"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CONSTRUCTION</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Concrete &amp; Cement mortar additives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9" action="ppaction://hlinksldjump"/>
            <a:extLst>
              <a:ext uri="{FF2B5EF4-FFF2-40B4-BE49-F238E27FC236}">
                <a16:creationId xmlns:a16="http://schemas.microsoft.com/office/drawing/2014/main" id="{CAE8B873-D37A-4534-A2F7-00670178FD8D}"/>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0" action="ppaction://hlinksldjump"/>
            <a:extLst>
              <a:ext uri="{FF2B5EF4-FFF2-40B4-BE49-F238E27FC236}">
                <a16:creationId xmlns:a16="http://schemas.microsoft.com/office/drawing/2014/main" id="{D0EEA8B9-E739-4963-81F9-1211AED2DA67}"/>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1" action="ppaction://hlinksldjump"/>
            <a:extLst>
              <a:ext uri="{FF2B5EF4-FFF2-40B4-BE49-F238E27FC236}">
                <a16:creationId xmlns:a16="http://schemas.microsoft.com/office/drawing/2014/main" id="{EDA34A1E-46E3-497D-8521-1301EF212E7A}"/>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2" action="ppaction://hlinksldjump"/>
            <a:extLst>
              <a:ext uri="{FF2B5EF4-FFF2-40B4-BE49-F238E27FC236}">
                <a16:creationId xmlns:a16="http://schemas.microsoft.com/office/drawing/2014/main" id="{4B082043-89A2-4279-BDE4-404525497246}"/>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3" action="ppaction://hlinksldjump"/>
            <a:extLst>
              <a:ext uri="{FF2B5EF4-FFF2-40B4-BE49-F238E27FC236}">
                <a16:creationId xmlns:a16="http://schemas.microsoft.com/office/drawing/2014/main" id="{8387AA3C-02BB-4893-9B7D-DB1498085C78}"/>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5" name="object 21">
            <a:hlinkClick r:id="rId7" action="ppaction://hlinksldjump"/>
            <a:extLst>
              <a:ext uri="{FF2B5EF4-FFF2-40B4-BE49-F238E27FC236}">
                <a16:creationId xmlns:a16="http://schemas.microsoft.com/office/drawing/2014/main" id="{4EC3B3B4-FED4-4E88-BA18-DD9011005415}"/>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6" name="Group 15">
            <a:extLst>
              <a:ext uri="{FF2B5EF4-FFF2-40B4-BE49-F238E27FC236}">
                <a16:creationId xmlns:a16="http://schemas.microsoft.com/office/drawing/2014/main" id="{DE381402-30C5-4E19-83A4-6008D8B799EC}"/>
              </a:ext>
            </a:extLst>
          </p:cNvPr>
          <p:cNvGrpSpPr/>
          <p:nvPr/>
        </p:nvGrpSpPr>
        <p:grpSpPr>
          <a:xfrm>
            <a:off x="11069815" y="0"/>
            <a:ext cx="736181" cy="614143"/>
            <a:chOff x="11069815" y="0"/>
            <a:chExt cx="736181" cy="614143"/>
          </a:xfrm>
        </p:grpSpPr>
        <p:sp>
          <p:nvSpPr>
            <p:cNvPr id="17" name="object 14">
              <a:extLst>
                <a:ext uri="{FF2B5EF4-FFF2-40B4-BE49-F238E27FC236}">
                  <a16:creationId xmlns:a16="http://schemas.microsoft.com/office/drawing/2014/main" id="{74C76CB5-4FB3-4E8B-81E6-00D00BCE5553}"/>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8" name="object 15">
              <a:extLst>
                <a:ext uri="{FF2B5EF4-FFF2-40B4-BE49-F238E27FC236}">
                  <a16:creationId xmlns:a16="http://schemas.microsoft.com/office/drawing/2014/main" id="{FF854CBC-9F18-472F-A399-2C1B9A627C9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9" name="object 21">
              <a:hlinkClick r:id="rId8" action="ppaction://hlinksldjump"/>
              <a:extLst>
                <a:ext uri="{FF2B5EF4-FFF2-40B4-BE49-F238E27FC236}">
                  <a16:creationId xmlns:a16="http://schemas.microsoft.com/office/drawing/2014/main" id="{568781F9-AFE0-4D14-B204-9759B7B31063}"/>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76830257"/>
      </p:ext>
    </p:extLst>
  </p:cSld>
  <p:clrMapOvr>
    <a:masterClrMapping/>
  </p:clrMapOvr>
</p:sld>
</file>

<file path=ppt/slides/slide77.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083CF1A2-6181-4778-ADB2-D1D18AC58B2A}"/>
              </a:ext>
            </a:extLst>
          </p:cNvPr>
          <p:cNvPicPr>
            <a:picLocks noChangeAspect="1"/>
          </p:cNvPicPr>
          <p:nvPr/>
        </p:nvPicPr>
        <p:blipFill rotWithShape="1">
          <a:blip r:embed="rId2">
            <a:extLst>
              <a:ext uri="{28A0092B-C50C-407E-A947-70E740481C1C}">
                <a14:useLocalDpi xmlns:a14="http://schemas.microsoft.com/office/drawing/2010/main" val="0"/>
              </a:ext>
            </a:extLst>
          </a:blip>
          <a:srcRect t="6669" b="8852"/>
          <a:stretch/>
        </p:blipFill>
        <p:spPr>
          <a:xfrm>
            <a:off x="-14948"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CONSTRUCTION</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Concrete &amp; Cement mortar additives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9" action="ppaction://hlinksldjump"/>
            <a:extLst>
              <a:ext uri="{FF2B5EF4-FFF2-40B4-BE49-F238E27FC236}">
                <a16:creationId xmlns:a16="http://schemas.microsoft.com/office/drawing/2014/main" id="{AD44F38E-BC6D-4C80-A8C7-53D388BFE71C}"/>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0" action="ppaction://hlinksldjump"/>
            <a:extLst>
              <a:ext uri="{FF2B5EF4-FFF2-40B4-BE49-F238E27FC236}">
                <a16:creationId xmlns:a16="http://schemas.microsoft.com/office/drawing/2014/main" id="{7F3375C8-A1EA-4CF7-B58A-2F43AAF52655}"/>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1" action="ppaction://hlinksldjump"/>
            <a:extLst>
              <a:ext uri="{FF2B5EF4-FFF2-40B4-BE49-F238E27FC236}">
                <a16:creationId xmlns:a16="http://schemas.microsoft.com/office/drawing/2014/main" id="{67F1D995-1419-486C-8FBF-67AD1893AEF0}"/>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2" action="ppaction://hlinksldjump"/>
            <a:extLst>
              <a:ext uri="{FF2B5EF4-FFF2-40B4-BE49-F238E27FC236}">
                <a16:creationId xmlns:a16="http://schemas.microsoft.com/office/drawing/2014/main" id="{ED8ADCC0-A7BF-472F-87FC-F6592F81FFC8}"/>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3" action="ppaction://hlinksldjump"/>
            <a:extLst>
              <a:ext uri="{FF2B5EF4-FFF2-40B4-BE49-F238E27FC236}">
                <a16:creationId xmlns:a16="http://schemas.microsoft.com/office/drawing/2014/main" id="{138A19BE-7207-4261-B035-3382B3F7510F}"/>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1C1BA89A-1102-4925-AA8A-6A44E9D21BE2}"/>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Concrete &amp; Cement mortar additives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4-Hydroxybutyl vinyl ether</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Glycolic acid</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Sodium glucoheptonate (H-Quest A300)</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Tributyl phosphate (TBP)</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7" name="object 21">
            <a:hlinkClick r:id="rId7" action="ppaction://hlinksldjump"/>
            <a:extLst>
              <a:ext uri="{FF2B5EF4-FFF2-40B4-BE49-F238E27FC236}">
                <a16:creationId xmlns:a16="http://schemas.microsoft.com/office/drawing/2014/main" id="{93B2305B-3B55-4920-A268-DD67435A5A37}"/>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8" name="Group 17">
            <a:extLst>
              <a:ext uri="{FF2B5EF4-FFF2-40B4-BE49-F238E27FC236}">
                <a16:creationId xmlns:a16="http://schemas.microsoft.com/office/drawing/2014/main" id="{145B4876-04C6-40C8-92B5-EA47F4E17740}"/>
              </a:ext>
            </a:extLst>
          </p:cNvPr>
          <p:cNvGrpSpPr/>
          <p:nvPr/>
        </p:nvGrpSpPr>
        <p:grpSpPr>
          <a:xfrm>
            <a:off x="11069815" y="0"/>
            <a:ext cx="736181" cy="614143"/>
            <a:chOff x="11069815" y="0"/>
            <a:chExt cx="736181" cy="614143"/>
          </a:xfrm>
        </p:grpSpPr>
        <p:sp>
          <p:nvSpPr>
            <p:cNvPr id="19" name="object 14">
              <a:extLst>
                <a:ext uri="{FF2B5EF4-FFF2-40B4-BE49-F238E27FC236}">
                  <a16:creationId xmlns:a16="http://schemas.microsoft.com/office/drawing/2014/main" id="{588040E1-914A-429F-8155-57A854E573C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0" name="object 15">
              <a:extLst>
                <a:ext uri="{FF2B5EF4-FFF2-40B4-BE49-F238E27FC236}">
                  <a16:creationId xmlns:a16="http://schemas.microsoft.com/office/drawing/2014/main" id="{3F27B21D-41A1-4EE5-8B67-174DC3D3590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1" name="object 21">
              <a:hlinkClick r:id="rId8" action="ppaction://hlinksldjump"/>
              <a:extLst>
                <a:ext uri="{FF2B5EF4-FFF2-40B4-BE49-F238E27FC236}">
                  <a16:creationId xmlns:a16="http://schemas.microsoft.com/office/drawing/2014/main" id="{B956FEE4-DB20-40D1-B336-38803B33E887}"/>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49465286"/>
      </p:ext>
    </p:extLst>
  </p:cSld>
  <p:clrMapOvr>
    <a:masterClrMapping/>
  </p:clrMapOvr>
</p:sld>
</file>

<file path=ppt/slides/slide78.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083CF1A2-6181-4778-ADB2-D1D18AC58B2A}"/>
              </a:ext>
            </a:extLst>
          </p:cNvPr>
          <p:cNvPicPr>
            <a:picLocks noChangeAspect="1"/>
          </p:cNvPicPr>
          <p:nvPr/>
        </p:nvPicPr>
        <p:blipFill rotWithShape="1">
          <a:blip r:embed="rId2">
            <a:extLst>
              <a:ext uri="{28A0092B-C50C-407E-A947-70E740481C1C}">
                <a14:useLocalDpi xmlns:a14="http://schemas.microsoft.com/office/drawing/2010/main" val="0"/>
              </a:ext>
            </a:extLst>
          </a:blip>
          <a:srcRect t="6669" b="8852"/>
          <a:stretch/>
        </p:blipFill>
        <p:spPr>
          <a:xfrm>
            <a:off x="-14948"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CONSTRUCTION</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Concrete &amp; Cement mortar additives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9" action="ppaction://hlinksldjump"/>
            <a:extLst>
              <a:ext uri="{FF2B5EF4-FFF2-40B4-BE49-F238E27FC236}">
                <a16:creationId xmlns:a16="http://schemas.microsoft.com/office/drawing/2014/main" id="{313A7D79-5D12-47B1-BC2D-B29CC468D2C9}"/>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0" action="ppaction://hlinksldjump"/>
            <a:extLst>
              <a:ext uri="{FF2B5EF4-FFF2-40B4-BE49-F238E27FC236}">
                <a16:creationId xmlns:a16="http://schemas.microsoft.com/office/drawing/2014/main" id="{CED3F8B3-6458-429E-A9F5-C01592E55F7B}"/>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1" action="ppaction://hlinksldjump"/>
            <a:extLst>
              <a:ext uri="{FF2B5EF4-FFF2-40B4-BE49-F238E27FC236}">
                <a16:creationId xmlns:a16="http://schemas.microsoft.com/office/drawing/2014/main" id="{8AE4F0B3-B55D-4F09-A7C0-C3DEE9EBA001}"/>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2" action="ppaction://hlinksldjump"/>
            <a:extLst>
              <a:ext uri="{FF2B5EF4-FFF2-40B4-BE49-F238E27FC236}">
                <a16:creationId xmlns:a16="http://schemas.microsoft.com/office/drawing/2014/main" id="{C4B1C156-571D-49EA-906E-BC21F6031E9E}"/>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3" action="ppaction://hlinksldjump"/>
            <a:extLst>
              <a:ext uri="{FF2B5EF4-FFF2-40B4-BE49-F238E27FC236}">
                <a16:creationId xmlns:a16="http://schemas.microsoft.com/office/drawing/2014/main" id="{BC098077-E234-4962-AC30-EC6FF9F2B691}"/>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0C09145C-18F8-4819-A064-478B1ECE2EEA}"/>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Flame Retardants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Ammonium polyphosphate</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7" name="object 21">
            <a:hlinkClick r:id="rId7" action="ppaction://hlinksldjump"/>
            <a:extLst>
              <a:ext uri="{FF2B5EF4-FFF2-40B4-BE49-F238E27FC236}">
                <a16:creationId xmlns:a16="http://schemas.microsoft.com/office/drawing/2014/main" id="{93B2305B-3B55-4920-A268-DD67435A5A37}"/>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8" name="Group 17">
            <a:extLst>
              <a:ext uri="{FF2B5EF4-FFF2-40B4-BE49-F238E27FC236}">
                <a16:creationId xmlns:a16="http://schemas.microsoft.com/office/drawing/2014/main" id="{145B4876-04C6-40C8-92B5-EA47F4E17740}"/>
              </a:ext>
            </a:extLst>
          </p:cNvPr>
          <p:cNvGrpSpPr/>
          <p:nvPr/>
        </p:nvGrpSpPr>
        <p:grpSpPr>
          <a:xfrm>
            <a:off x="11069815" y="0"/>
            <a:ext cx="736181" cy="614143"/>
            <a:chOff x="11069815" y="0"/>
            <a:chExt cx="736181" cy="614143"/>
          </a:xfrm>
        </p:grpSpPr>
        <p:sp>
          <p:nvSpPr>
            <p:cNvPr id="19" name="object 14">
              <a:extLst>
                <a:ext uri="{FF2B5EF4-FFF2-40B4-BE49-F238E27FC236}">
                  <a16:creationId xmlns:a16="http://schemas.microsoft.com/office/drawing/2014/main" id="{588040E1-914A-429F-8155-57A854E573C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0" name="object 15">
              <a:extLst>
                <a:ext uri="{FF2B5EF4-FFF2-40B4-BE49-F238E27FC236}">
                  <a16:creationId xmlns:a16="http://schemas.microsoft.com/office/drawing/2014/main" id="{3F27B21D-41A1-4EE5-8B67-174DC3D3590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1" name="object 21">
              <a:hlinkClick r:id="rId8" action="ppaction://hlinksldjump"/>
              <a:extLst>
                <a:ext uri="{FF2B5EF4-FFF2-40B4-BE49-F238E27FC236}">
                  <a16:creationId xmlns:a16="http://schemas.microsoft.com/office/drawing/2014/main" id="{B956FEE4-DB20-40D1-B336-38803B33E887}"/>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49465286"/>
      </p:ext>
    </p:extLst>
  </p:cSld>
  <p:clrMapOvr>
    <a:masterClrMapping/>
  </p:clrMapOvr>
</p:sld>
</file>

<file path=ppt/slides/slide79.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083CF1A2-6181-4778-ADB2-D1D18AC58B2A}"/>
              </a:ext>
            </a:extLst>
          </p:cNvPr>
          <p:cNvPicPr>
            <a:picLocks noChangeAspect="1"/>
          </p:cNvPicPr>
          <p:nvPr/>
        </p:nvPicPr>
        <p:blipFill rotWithShape="1">
          <a:blip r:embed="rId2">
            <a:extLst>
              <a:ext uri="{28A0092B-C50C-407E-A947-70E740481C1C}">
                <a14:useLocalDpi xmlns:a14="http://schemas.microsoft.com/office/drawing/2010/main" val="0"/>
              </a:ext>
            </a:extLst>
          </a:blip>
          <a:srcRect t="6669" b="8852"/>
          <a:stretch/>
        </p:blipFill>
        <p:spPr>
          <a:xfrm>
            <a:off x="-14948"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CONSTRUCTION</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Concrete &amp; Cement mortar additives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9" action="ppaction://hlinksldjump"/>
            <a:extLst>
              <a:ext uri="{FF2B5EF4-FFF2-40B4-BE49-F238E27FC236}">
                <a16:creationId xmlns:a16="http://schemas.microsoft.com/office/drawing/2014/main" id="{94E3F761-0F0B-4533-9459-3709D7DCB6B0}"/>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0" action="ppaction://hlinksldjump"/>
            <a:extLst>
              <a:ext uri="{FF2B5EF4-FFF2-40B4-BE49-F238E27FC236}">
                <a16:creationId xmlns:a16="http://schemas.microsoft.com/office/drawing/2014/main" id="{6F49555D-4909-483C-B5E9-E449DFCA99FA}"/>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1" action="ppaction://hlinksldjump"/>
            <a:extLst>
              <a:ext uri="{FF2B5EF4-FFF2-40B4-BE49-F238E27FC236}">
                <a16:creationId xmlns:a16="http://schemas.microsoft.com/office/drawing/2014/main" id="{F9C0D5D0-FF7C-4405-ACD7-A1DE26A6F153}"/>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2" action="ppaction://hlinksldjump"/>
            <a:extLst>
              <a:ext uri="{FF2B5EF4-FFF2-40B4-BE49-F238E27FC236}">
                <a16:creationId xmlns:a16="http://schemas.microsoft.com/office/drawing/2014/main" id="{F8369D7D-A699-4CD9-9E6A-6B189618226B}"/>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3" action="ppaction://hlinksldjump"/>
            <a:extLst>
              <a:ext uri="{FF2B5EF4-FFF2-40B4-BE49-F238E27FC236}">
                <a16:creationId xmlns:a16="http://schemas.microsoft.com/office/drawing/2014/main" id="{E1F8983D-EA76-4C46-908C-07288F89F24A}"/>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4823AE48-8A49-4E22-A4FB-D6020D731E8D}"/>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Intumescent Coatings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Ammonium polyphosphate</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7" name="object 21">
            <a:hlinkClick r:id="rId7" action="ppaction://hlinksldjump"/>
            <a:extLst>
              <a:ext uri="{FF2B5EF4-FFF2-40B4-BE49-F238E27FC236}">
                <a16:creationId xmlns:a16="http://schemas.microsoft.com/office/drawing/2014/main" id="{93B2305B-3B55-4920-A268-DD67435A5A37}"/>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8" name="Group 17">
            <a:extLst>
              <a:ext uri="{FF2B5EF4-FFF2-40B4-BE49-F238E27FC236}">
                <a16:creationId xmlns:a16="http://schemas.microsoft.com/office/drawing/2014/main" id="{145B4876-04C6-40C8-92B5-EA47F4E17740}"/>
              </a:ext>
            </a:extLst>
          </p:cNvPr>
          <p:cNvGrpSpPr/>
          <p:nvPr/>
        </p:nvGrpSpPr>
        <p:grpSpPr>
          <a:xfrm>
            <a:off x="11069815" y="0"/>
            <a:ext cx="736181" cy="614143"/>
            <a:chOff x="11069815" y="0"/>
            <a:chExt cx="736181" cy="614143"/>
          </a:xfrm>
        </p:grpSpPr>
        <p:sp>
          <p:nvSpPr>
            <p:cNvPr id="19" name="object 14">
              <a:extLst>
                <a:ext uri="{FF2B5EF4-FFF2-40B4-BE49-F238E27FC236}">
                  <a16:creationId xmlns:a16="http://schemas.microsoft.com/office/drawing/2014/main" id="{588040E1-914A-429F-8155-57A854E573C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0" name="object 15">
              <a:extLst>
                <a:ext uri="{FF2B5EF4-FFF2-40B4-BE49-F238E27FC236}">
                  <a16:creationId xmlns:a16="http://schemas.microsoft.com/office/drawing/2014/main" id="{3F27B21D-41A1-4EE5-8B67-174DC3D3590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1" name="object 21">
              <a:hlinkClick r:id="rId8" action="ppaction://hlinksldjump"/>
              <a:extLst>
                <a:ext uri="{FF2B5EF4-FFF2-40B4-BE49-F238E27FC236}">
                  <a16:creationId xmlns:a16="http://schemas.microsoft.com/office/drawing/2014/main" id="{B956FEE4-DB20-40D1-B336-38803B33E887}"/>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494652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iagram&#10;&#10;Description automatically generated">
            <a:extLst>
              <a:ext uri="{FF2B5EF4-FFF2-40B4-BE49-F238E27FC236}">
                <a16:creationId xmlns:a16="http://schemas.microsoft.com/office/drawing/2014/main" id="{A8D0F1E0-E2C6-4419-9689-CE40C72D775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2107" y="413139"/>
            <a:ext cx="11317832" cy="6366281"/>
          </a:xfrm>
          <a:prstGeom prst="rect">
            <a:avLst/>
          </a:prstGeom>
        </p:spPr>
      </p:pic>
      <p:pic>
        <p:nvPicPr>
          <p:cNvPr id="261" name="Bild" descr="Bild"/>
          <p:cNvPicPr>
            <a:picLocks noChangeAspect="1"/>
          </p:cNvPicPr>
          <p:nvPr/>
        </p:nvPicPr>
        <p:blipFill>
          <a:blip r:embed="rId3"/>
          <a:stretch>
            <a:fillRect/>
          </a:stretch>
        </p:blipFill>
        <p:spPr>
          <a:xfrm>
            <a:off x="11557669" y="218017"/>
            <a:ext cx="435432" cy="390245"/>
          </a:xfrm>
          <a:prstGeom prst="rect">
            <a:avLst/>
          </a:prstGeom>
          <a:ln w="12700">
            <a:miter lim="400000"/>
          </a:ln>
        </p:spPr>
      </p:pic>
      <p:sp>
        <p:nvSpPr>
          <p:cNvPr id="267" name="Foliennumm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8</a:t>
            </a:fld>
            <a:endParaRPr/>
          </a:p>
        </p:txBody>
      </p:sp>
      <p:sp>
        <p:nvSpPr>
          <p:cNvPr id="15" name="Textplatzhalter 23">
            <a:extLst>
              <a:ext uri="{FF2B5EF4-FFF2-40B4-BE49-F238E27FC236}">
                <a16:creationId xmlns:a16="http://schemas.microsoft.com/office/drawing/2014/main" id="{8529E475-1434-407F-96EF-1C37032CC50C}"/>
              </a:ext>
            </a:extLst>
          </p:cNvPr>
          <p:cNvSpPr txBox="1">
            <a:spLocks/>
          </p:cNvSpPr>
          <p:nvPr/>
        </p:nvSpPr>
        <p:spPr>
          <a:xfrm>
            <a:off x="352107" y="289120"/>
            <a:ext cx="7396814" cy="65139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5000" dirty="0">
                <a:solidFill>
                  <a:schemeClr val="bg2">
                    <a:lumMod val="25000"/>
                  </a:schemeClr>
                </a:solidFill>
                <a:latin typeface="Futura Bk BT" panose="020B0502020204020303" pitchFamily="34" charset="0"/>
              </a:rPr>
              <a:t>BUSINESS </a:t>
            </a:r>
            <a:r>
              <a:rPr lang="de-DE" sz="5000" dirty="0">
                <a:solidFill>
                  <a:srgbClr val="91CFF0"/>
                </a:solidFill>
                <a:latin typeface="Futura Bk BT" panose="020B0502020204020303" pitchFamily="34" charset="0"/>
              </a:rPr>
              <a:t>STRATEGY</a:t>
            </a:r>
          </a:p>
        </p:txBody>
      </p:sp>
    </p:spTree>
    <p:extLst>
      <p:ext uri="{BB962C8B-B14F-4D97-AF65-F5344CB8AC3E}">
        <p14:creationId xmlns:p14="http://schemas.microsoft.com/office/powerpoint/2010/main" val="1239645083"/>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80.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083CF1A2-6181-4778-ADB2-D1D18AC58B2A}"/>
              </a:ext>
            </a:extLst>
          </p:cNvPr>
          <p:cNvPicPr>
            <a:picLocks noChangeAspect="1"/>
          </p:cNvPicPr>
          <p:nvPr/>
        </p:nvPicPr>
        <p:blipFill rotWithShape="1">
          <a:blip r:embed="rId2">
            <a:extLst>
              <a:ext uri="{28A0092B-C50C-407E-A947-70E740481C1C}">
                <a14:useLocalDpi xmlns:a14="http://schemas.microsoft.com/office/drawing/2010/main" val="0"/>
              </a:ext>
            </a:extLst>
          </a:blip>
          <a:srcRect t="6669" b="8852"/>
          <a:stretch/>
        </p:blipFill>
        <p:spPr>
          <a:xfrm>
            <a:off x="-14948"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CONSTRUCTION</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Concrete &amp; Cement mortar additives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9" action="ppaction://hlinksldjump"/>
            <a:extLst>
              <a:ext uri="{FF2B5EF4-FFF2-40B4-BE49-F238E27FC236}">
                <a16:creationId xmlns:a16="http://schemas.microsoft.com/office/drawing/2014/main" id="{0B9376A4-F73A-4879-98F8-FED1EF4D7E55}"/>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0" action="ppaction://hlinksldjump"/>
            <a:extLst>
              <a:ext uri="{FF2B5EF4-FFF2-40B4-BE49-F238E27FC236}">
                <a16:creationId xmlns:a16="http://schemas.microsoft.com/office/drawing/2014/main" id="{B1C5A497-AA98-497B-B789-53F8380D871B}"/>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1" action="ppaction://hlinksldjump"/>
            <a:extLst>
              <a:ext uri="{FF2B5EF4-FFF2-40B4-BE49-F238E27FC236}">
                <a16:creationId xmlns:a16="http://schemas.microsoft.com/office/drawing/2014/main" id="{39239DC0-C5D4-43A6-BF14-7438EFCCC252}"/>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2" action="ppaction://hlinksldjump"/>
            <a:extLst>
              <a:ext uri="{FF2B5EF4-FFF2-40B4-BE49-F238E27FC236}">
                <a16:creationId xmlns:a16="http://schemas.microsoft.com/office/drawing/2014/main" id="{D73B67B2-AB1E-4F70-B201-4CB7A0161850}"/>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3" action="ppaction://hlinksldjump"/>
            <a:extLst>
              <a:ext uri="{FF2B5EF4-FFF2-40B4-BE49-F238E27FC236}">
                <a16:creationId xmlns:a16="http://schemas.microsoft.com/office/drawing/2014/main" id="{AB574DE7-8806-45E8-8AF9-23EB05CE9C08}"/>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0E564288-A24C-4907-B3B3-0762EDE950F1}"/>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Reactive Diluents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1,6 HDODGE</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7" name="object 21">
            <a:hlinkClick r:id="rId7" action="ppaction://hlinksldjump"/>
            <a:extLst>
              <a:ext uri="{FF2B5EF4-FFF2-40B4-BE49-F238E27FC236}">
                <a16:creationId xmlns:a16="http://schemas.microsoft.com/office/drawing/2014/main" id="{93B2305B-3B55-4920-A268-DD67435A5A37}"/>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8" name="Group 17">
            <a:extLst>
              <a:ext uri="{FF2B5EF4-FFF2-40B4-BE49-F238E27FC236}">
                <a16:creationId xmlns:a16="http://schemas.microsoft.com/office/drawing/2014/main" id="{145B4876-04C6-40C8-92B5-EA47F4E17740}"/>
              </a:ext>
            </a:extLst>
          </p:cNvPr>
          <p:cNvGrpSpPr/>
          <p:nvPr/>
        </p:nvGrpSpPr>
        <p:grpSpPr>
          <a:xfrm>
            <a:off x="11069815" y="0"/>
            <a:ext cx="736181" cy="614143"/>
            <a:chOff x="11069815" y="0"/>
            <a:chExt cx="736181" cy="614143"/>
          </a:xfrm>
        </p:grpSpPr>
        <p:sp>
          <p:nvSpPr>
            <p:cNvPr id="19" name="object 14">
              <a:extLst>
                <a:ext uri="{FF2B5EF4-FFF2-40B4-BE49-F238E27FC236}">
                  <a16:creationId xmlns:a16="http://schemas.microsoft.com/office/drawing/2014/main" id="{588040E1-914A-429F-8155-57A854E573C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0" name="object 15">
              <a:extLst>
                <a:ext uri="{FF2B5EF4-FFF2-40B4-BE49-F238E27FC236}">
                  <a16:creationId xmlns:a16="http://schemas.microsoft.com/office/drawing/2014/main" id="{3F27B21D-41A1-4EE5-8B67-174DC3D3590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1" name="object 21">
              <a:hlinkClick r:id="rId8" action="ppaction://hlinksldjump"/>
              <a:extLst>
                <a:ext uri="{FF2B5EF4-FFF2-40B4-BE49-F238E27FC236}">
                  <a16:creationId xmlns:a16="http://schemas.microsoft.com/office/drawing/2014/main" id="{B956FEE4-DB20-40D1-B336-38803B33E887}"/>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49465286"/>
      </p:ext>
    </p:extLst>
  </p:cSld>
  <p:clrMapOvr>
    <a:masterClrMapping/>
  </p:clrMapOvr>
</p:sld>
</file>

<file path=ppt/slides/slide81.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083CF1A2-6181-4778-ADB2-D1D18AC58B2A}"/>
              </a:ext>
            </a:extLst>
          </p:cNvPr>
          <p:cNvPicPr>
            <a:picLocks noChangeAspect="1"/>
          </p:cNvPicPr>
          <p:nvPr/>
        </p:nvPicPr>
        <p:blipFill rotWithShape="1">
          <a:blip r:embed="rId2">
            <a:extLst>
              <a:ext uri="{28A0092B-C50C-407E-A947-70E740481C1C}">
                <a14:useLocalDpi xmlns:a14="http://schemas.microsoft.com/office/drawing/2010/main" val="0"/>
              </a:ext>
            </a:extLst>
          </a:blip>
          <a:srcRect t="6669" b="8852"/>
          <a:stretch/>
        </p:blipFill>
        <p:spPr>
          <a:xfrm>
            <a:off x="-14948"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CONSTRUCTION</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Concrete &amp; Cement mortar additives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9" action="ppaction://hlinksldjump"/>
            <a:extLst>
              <a:ext uri="{FF2B5EF4-FFF2-40B4-BE49-F238E27FC236}">
                <a16:creationId xmlns:a16="http://schemas.microsoft.com/office/drawing/2014/main" id="{9A190E0A-DA50-4FF0-B11D-1465EC6ECE37}"/>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0" action="ppaction://hlinksldjump"/>
            <a:extLst>
              <a:ext uri="{FF2B5EF4-FFF2-40B4-BE49-F238E27FC236}">
                <a16:creationId xmlns:a16="http://schemas.microsoft.com/office/drawing/2014/main" id="{E043507C-2E62-4F75-A1BE-53B35A057C63}"/>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1" action="ppaction://hlinksldjump"/>
            <a:extLst>
              <a:ext uri="{FF2B5EF4-FFF2-40B4-BE49-F238E27FC236}">
                <a16:creationId xmlns:a16="http://schemas.microsoft.com/office/drawing/2014/main" id="{E05B534F-5EA8-4F55-A02E-6ACE115C75DD}"/>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2" action="ppaction://hlinksldjump"/>
            <a:extLst>
              <a:ext uri="{FF2B5EF4-FFF2-40B4-BE49-F238E27FC236}">
                <a16:creationId xmlns:a16="http://schemas.microsoft.com/office/drawing/2014/main" id="{B52FEEBB-8035-4AA3-AFA8-CEDE31D9C0D6}"/>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3" action="ppaction://hlinksldjump"/>
            <a:extLst>
              <a:ext uri="{FF2B5EF4-FFF2-40B4-BE49-F238E27FC236}">
                <a16:creationId xmlns:a16="http://schemas.microsoft.com/office/drawing/2014/main" id="{08D312BF-7C01-4F2D-9D24-191F66CE94C9}"/>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6541A61D-4CA3-4223-80EE-74CF0BCD28D3}"/>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Other products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Benzisothiazolin-3-one (BIT)</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BIT 20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CIT 15</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DFE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IC</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ICB </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ICF</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Ethylenebisstearamide</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Polyphosphoric acid</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Potassium tetraoxalate (PTO)</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Potassium tetraoxalate (PTO)</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7" name="object 21">
            <a:hlinkClick r:id="rId7" action="ppaction://hlinksldjump"/>
            <a:extLst>
              <a:ext uri="{FF2B5EF4-FFF2-40B4-BE49-F238E27FC236}">
                <a16:creationId xmlns:a16="http://schemas.microsoft.com/office/drawing/2014/main" id="{93B2305B-3B55-4920-A268-DD67435A5A37}"/>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8" name="Group 17">
            <a:extLst>
              <a:ext uri="{FF2B5EF4-FFF2-40B4-BE49-F238E27FC236}">
                <a16:creationId xmlns:a16="http://schemas.microsoft.com/office/drawing/2014/main" id="{145B4876-04C6-40C8-92B5-EA47F4E17740}"/>
              </a:ext>
            </a:extLst>
          </p:cNvPr>
          <p:cNvGrpSpPr/>
          <p:nvPr/>
        </p:nvGrpSpPr>
        <p:grpSpPr>
          <a:xfrm>
            <a:off x="11069815" y="0"/>
            <a:ext cx="736181" cy="614143"/>
            <a:chOff x="11069815" y="0"/>
            <a:chExt cx="736181" cy="614143"/>
          </a:xfrm>
        </p:grpSpPr>
        <p:sp>
          <p:nvSpPr>
            <p:cNvPr id="19" name="object 14">
              <a:extLst>
                <a:ext uri="{FF2B5EF4-FFF2-40B4-BE49-F238E27FC236}">
                  <a16:creationId xmlns:a16="http://schemas.microsoft.com/office/drawing/2014/main" id="{588040E1-914A-429F-8155-57A854E573C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0" name="object 15">
              <a:extLst>
                <a:ext uri="{FF2B5EF4-FFF2-40B4-BE49-F238E27FC236}">
                  <a16:creationId xmlns:a16="http://schemas.microsoft.com/office/drawing/2014/main" id="{3F27B21D-41A1-4EE5-8B67-174DC3D3590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1" name="object 21">
              <a:hlinkClick r:id="rId8" action="ppaction://hlinksldjump"/>
              <a:extLst>
                <a:ext uri="{FF2B5EF4-FFF2-40B4-BE49-F238E27FC236}">
                  <a16:creationId xmlns:a16="http://schemas.microsoft.com/office/drawing/2014/main" id="{B956FEE4-DB20-40D1-B336-38803B33E887}"/>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49465286"/>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78D6C70C-16F5-4CB4-8D31-F257EB799AB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FLAVOR &amp; </a:t>
            </a:r>
            <a:r>
              <a:rPr lang="de-DE" sz="5000" spc="-150" dirty="0">
                <a:solidFill>
                  <a:schemeClr val="bg1"/>
                </a:solidFill>
                <a:latin typeface="Futura Bk BT" panose="020B0502020204020303" pitchFamily="34" charset="0"/>
              </a:rPr>
              <a:t>FRAGRANCE</a:t>
            </a:r>
            <a:endParaRPr lang="en-IN" sz="5000" dirty="0">
              <a:solidFill>
                <a:schemeClr val="bg1"/>
              </a:solidFill>
            </a:endParaRPr>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1" name="object 21">
            <a:hlinkClick r:id="rId5" action="ppaction://hlinksldjump"/>
            <a:extLst>
              <a:ext uri="{FF2B5EF4-FFF2-40B4-BE49-F238E27FC236}">
                <a16:creationId xmlns:a16="http://schemas.microsoft.com/office/drawing/2014/main" id="{E7BB1F65-5238-43F6-8CFF-9CDE4CAFF36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2" name="Group 11">
            <a:extLst>
              <a:ext uri="{FF2B5EF4-FFF2-40B4-BE49-F238E27FC236}">
                <a16:creationId xmlns:a16="http://schemas.microsoft.com/office/drawing/2014/main" id="{844D21AE-A695-4A8E-AAA3-F0837C9763A2}"/>
              </a:ext>
            </a:extLst>
          </p:cNvPr>
          <p:cNvGrpSpPr/>
          <p:nvPr/>
        </p:nvGrpSpPr>
        <p:grpSpPr>
          <a:xfrm>
            <a:off x="11069815" y="0"/>
            <a:ext cx="736181" cy="614143"/>
            <a:chOff x="11069815" y="0"/>
            <a:chExt cx="736181" cy="614143"/>
          </a:xfrm>
        </p:grpSpPr>
        <p:sp>
          <p:nvSpPr>
            <p:cNvPr id="14" name="object 14">
              <a:extLst>
                <a:ext uri="{FF2B5EF4-FFF2-40B4-BE49-F238E27FC236}">
                  <a16:creationId xmlns:a16="http://schemas.microsoft.com/office/drawing/2014/main" id="{F9F9B430-6610-4F40-A4CD-5717F0BCDDEC}"/>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5" name="object 15">
              <a:extLst>
                <a:ext uri="{FF2B5EF4-FFF2-40B4-BE49-F238E27FC236}">
                  <a16:creationId xmlns:a16="http://schemas.microsoft.com/office/drawing/2014/main" id="{95958708-8395-4795-8925-F40FD4B73B90}"/>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6" name="object 21">
              <a:hlinkClick r:id="rId6" action="ppaction://hlinksldjump"/>
              <a:extLst>
                <a:ext uri="{FF2B5EF4-FFF2-40B4-BE49-F238E27FC236}">
                  <a16:creationId xmlns:a16="http://schemas.microsoft.com/office/drawing/2014/main" id="{92940BBD-44A0-4AEC-A6E2-7E35B59A28DD}"/>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293637236"/>
      </p:ext>
    </p:extLst>
  </p:cSld>
  <p:clrMapOvr>
    <a:masterClrMapping/>
  </p:clrMapOvr>
</p:sld>
</file>

<file path=ppt/slides/slide83.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1946E69-1F47-4329-96AC-21C0AF07395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spc="-150" dirty="0">
                <a:solidFill>
                  <a:srgbClr val="91CFF0"/>
                </a:solidFill>
                <a:latin typeface="Futura Bk BT" panose="020B0502020204020303" pitchFamily="34" charset="0"/>
              </a:rPr>
              <a:t>FLAVOR &amp; </a:t>
            </a:r>
            <a:r>
              <a:rPr lang="de-DE" sz="5000" spc="-150" dirty="0">
                <a:solidFill>
                  <a:schemeClr val="bg1"/>
                </a:solidFill>
                <a:latin typeface="Futura Bk BT" panose="020B0502020204020303" pitchFamily="34" charset="0"/>
              </a:rPr>
              <a:t>FRAGRANCE</a:t>
            </a:r>
            <a:endParaRPr lang="en-IN" sz="5000" dirty="0"/>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3" name="Table 113">
            <a:extLst>
              <a:ext uri="{FF2B5EF4-FFF2-40B4-BE49-F238E27FC236}">
                <a16:creationId xmlns:a16="http://schemas.microsoft.com/office/drawing/2014/main" id="{876FDEDC-F4C1-443B-BC5F-F8EA204CBE36}"/>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4323043">
                  <a:extLst>
                    <a:ext uri="{9D8B030D-6E8A-4147-A177-3AD203B41FA5}">
                      <a16:colId xmlns:a16="http://schemas.microsoft.com/office/drawing/2014/main" val="27093299"/>
                    </a:ext>
                  </a:extLst>
                </a:gridCol>
                <a:gridCol w="310537">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Functions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Carrier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Fixative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Intermediate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Release Control</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243840" indent="-231775">
                        <a:spcBef>
                          <a:spcPts val="380"/>
                        </a:spcBef>
                        <a:buClr>
                          <a:srgbClr val="FFFFFF"/>
                        </a:buClr>
                        <a:buFontTx/>
                        <a:buChar char="•"/>
                        <a:tabLst>
                          <a:tab pos="244475" algn="l"/>
                        </a:tabLst>
                      </a:pPr>
                      <a:endParaRPr lang="de-DE"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graphicFrame>
        <p:nvGraphicFramePr>
          <p:cNvPr id="114" name="Table 114">
            <a:extLst>
              <a:ext uri="{FF2B5EF4-FFF2-40B4-BE49-F238E27FC236}">
                <a16:creationId xmlns:a16="http://schemas.microsoft.com/office/drawing/2014/main" id="{679155C1-B55E-4076-A3D7-3812E4D07486}"/>
              </a:ext>
            </a:extLst>
          </p:cNvPr>
          <p:cNvGraphicFramePr>
            <a:graphicFrameLocks noGrp="1"/>
          </p:cNvGraphicFramePr>
          <p:nvPr/>
        </p:nvGraphicFramePr>
        <p:xfrm>
          <a:off x="1814347" y="2061430"/>
          <a:ext cx="4241139" cy="4338178"/>
        </p:xfrm>
        <a:graphic>
          <a:graphicData uri="http://schemas.openxmlformats.org/drawingml/2006/table">
            <a:tbl>
              <a:tblPr firstRow="1" bandRow="1">
                <a:tableStyleId>{5C22544A-7EE6-4342-B048-85BDC9FD1C3A}</a:tableStyleId>
              </a:tblPr>
              <a:tblGrid>
                <a:gridCol w="3930845">
                  <a:extLst>
                    <a:ext uri="{9D8B030D-6E8A-4147-A177-3AD203B41FA5}">
                      <a16:colId xmlns:a16="http://schemas.microsoft.com/office/drawing/2014/main" val="27093299"/>
                    </a:ext>
                  </a:extLst>
                </a:gridCol>
                <a:gridCol w="310294">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Encapsulation</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Flavor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Fragrance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Intermediates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Perfume</a:t>
                      </a:r>
                      <a:endParaRPr lang="de-DE" sz="1600" dirty="0">
                        <a:latin typeface="Futura-Light" panose="020B0400000000000000" pitchFamily="34" charset="0"/>
                        <a:cs typeface="Verdana"/>
                      </a:endParaRP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15" name="object 21">
            <a:hlinkClick r:id="rId4" action="ppaction://hlinksldjump"/>
            <a:extLst>
              <a:ext uri="{FF2B5EF4-FFF2-40B4-BE49-F238E27FC236}">
                <a16:creationId xmlns:a16="http://schemas.microsoft.com/office/drawing/2014/main" id="{34847699-3F0F-49AF-9825-D380C3BDCA03}"/>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6" name="Group 15">
            <a:extLst>
              <a:ext uri="{FF2B5EF4-FFF2-40B4-BE49-F238E27FC236}">
                <a16:creationId xmlns:a16="http://schemas.microsoft.com/office/drawing/2014/main" id="{4AF1D01D-8B9C-43DA-9857-33F3F6CBD447}"/>
              </a:ext>
            </a:extLst>
          </p:cNvPr>
          <p:cNvGrpSpPr/>
          <p:nvPr/>
        </p:nvGrpSpPr>
        <p:grpSpPr>
          <a:xfrm>
            <a:off x="11069815" y="0"/>
            <a:ext cx="736181" cy="614143"/>
            <a:chOff x="11069815" y="0"/>
            <a:chExt cx="736181" cy="614143"/>
          </a:xfrm>
        </p:grpSpPr>
        <p:sp>
          <p:nvSpPr>
            <p:cNvPr id="17" name="object 14">
              <a:extLst>
                <a:ext uri="{FF2B5EF4-FFF2-40B4-BE49-F238E27FC236}">
                  <a16:creationId xmlns:a16="http://schemas.microsoft.com/office/drawing/2014/main" id="{98D5E278-7B9B-4987-8109-FA8D273C6278}"/>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8" name="object 15">
              <a:extLst>
                <a:ext uri="{FF2B5EF4-FFF2-40B4-BE49-F238E27FC236}">
                  <a16:creationId xmlns:a16="http://schemas.microsoft.com/office/drawing/2014/main" id="{E083CA39-EAEC-48A8-AA06-8C8AAB859990}"/>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9" name="object 21">
              <a:hlinkClick r:id="rId5" action="ppaction://hlinksldjump"/>
              <a:extLst>
                <a:ext uri="{FF2B5EF4-FFF2-40B4-BE49-F238E27FC236}">
                  <a16:creationId xmlns:a16="http://schemas.microsoft.com/office/drawing/2014/main" id="{17209798-4B9C-4BDD-B8DA-B1BB4C4E2F62}"/>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039047836"/>
      </p:ext>
    </p:extLst>
  </p:cSld>
  <p:clrMapOvr>
    <a:masterClrMapping/>
  </p:clrMapOvr>
</p:sld>
</file>

<file path=ppt/slides/slide84.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60DEDCD2-7287-4CB2-BD6A-55E0B46F9E5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26"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FLAVOR &amp; </a:t>
            </a:r>
            <a:r>
              <a:rPr lang="de-DE" sz="5000" spc="-150" dirty="0">
                <a:solidFill>
                  <a:schemeClr val="bg1"/>
                </a:solidFill>
                <a:latin typeface="Futura Bk BT" panose="020B0502020204020303" pitchFamily="34" charset="0"/>
              </a:rPr>
              <a:t>FRAGRANCE</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a:solidFill>
                  <a:schemeClr val="bg1"/>
                </a:solidFill>
                <a:latin typeface="Futura Bk BT" panose="020B0502020204020303" pitchFamily="34" charset="0"/>
              </a:rPr>
              <a:t>Products</a:t>
            </a:r>
            <a:endParaRPr lang="de-DE" sz="2800" spc="-150" dirty="0">
              <a:solidFill>
                <a:schemeClr val="bg1"/>
              </a:solidFill>
              <a:latin typeface="Futura Bk BT" panose="020B0502020204020303" pitchFamily="34" charset="0"/>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graphicFrame>
        <p:nvGraphicFramePr>
          <p:cNvPr id="14" name="Table 14">
            <a:extLst>
              <a:ext uri="{FF2B5EF4-FFF2-40B4-BE49-F238E27FC236}">
                <a16:creationId xmlns:a16="http://schemas.microsoft.com/office/drawing/2014/main" id="{8AEFDBC2-87F8-49ED-9C85-C7EE6A5206B7}"/>
              </a:ext>
            </a:extLst>
          </p:cNvPr>
          <p:cNvGraphicFramePr>
            <a:graphicFrameLocks noGrp="1"/>
          </p:cNvGraphicFramePr>
          <p:nvPr>
            <p:extLst>
              <p:ext uri="{D42A27DB-BD31-4B8C-83A1-F6EECF244321}">
                <p14:modId xmlns:p14="http://schemas.microsoft.com/office/powerpoint/2010/main" val="1831445786"/>
              </p:ext>
            </p:extLst>
          </p:nvPr>
        </p:nvGraphicFramePr>
        <p:xfrm>
          <a:off x="1918865" y="2937397"/>
          <a:ext cx="7225134" cy="151384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732997">
                  <a:extLst>
                    <a:ext uri="{9D8B030D-6E8A-4147-A177-3AD203B41FA5}">
                      <a16:colId xmlns:a16="http://schemas.microsoft.com/office/drawing/2014/main" val="1297547313"/>
                    </a:ext>
                  </a:extLst>
                </a:gridCol>
                <a:gridCol w="3492137">
                  <a:extLst>
                    <a:ext uri="{9D8B030D-6E8A-4147-A177-3AD203B41FA5}">
                      <a16:colId xmlns:a16="http://schemas.microsoft.com/office/drawing/2014/main" val="2067343297"/>
                    </a:ext>
                  </a:extLst>
                </a:gridCol>
              </a:tblGrid>
              <a:tr h="1449803">
                <a:tc>
                  <a:txBody>
                    <a:bodyPr/>
                    <a:lstStyle/>
                    <a:p>
                      <a:pPr marL="243840" indent="-231775">
                        <a:lnSpc>
                          <a:spcPct val="100000"/>
                        </a:lnSpc>
                        <a:spcBef>
                          <a:spcPts val="380"/>
                        </a:spcBef>
                        <a:buClr>
                          <a:srgbClr val="91CFF0"/>
                        </a:buClr>
                        <a:buChar char="•"/>
                        <a:tabLst>
                          <a:tab pos="244475" algn="l"/>
                        </a:tabLst>
                      </a:pPr>
                      <a:r>
                        <a:rPr lang="de-DE" sz="1600" b="0" dirty="0">
                          <a:solidFill>
                            <a:srgbClr val="FFFFFF"/>
                          </a:solidFill>
                          <a:latin typeface="Futura-Light" panose="020B0400000000000000" pitchFamily="34" charset="0"/>
                          <a:cs typeface="Verdana"/>
                        </a:rPr>
                        <a:t>10-Undecen-1-ol </a:t>
                      </a:r>
                    </a:p>
                    <a:p>
                      <a:pPr marL="243840" indent="-231775">
                        <a:lnSpc>
                          <a:spcPct val="100000"/>
                        </a:lnSpc>
                        <a:spcBef>
                          <a:spcPts val="380"/>
                        </a:spcBef>
                        <a:buClr>
                          <a:srgbClr val="91CFF0"/>
                        </a:buClr>
                        <a:buChar char="•"/>
                        <a:tabLst>
                          <a:tab pos="244475" algn="l"/>
                        </a:tabLst>
                      </a:pPr>
                      <a:r>
                        <a:rPr lang="de-DE" sz="1600" b="0" dirty="0">
                          <a:solidFill>
                            <a:srgbClr val="FFFFFF"/>
                          </a:solidFill>
                          <a:latin typeface="Futura-Light" panose="020B0400000000000000" pitchFamily="34" charset="0"/>
                          <a:cs typeface="Verdana"/>
                        </a:rPr>
                        <a:t>3-Methylbenzyl chloride</a:t>
                      </a:r>
                    </a:p>
                    <a:p>
                      <a:pPr marL="243840" indent="-231775">
                        <a:lnSpc>
                          <a:spcPct val="100000"/>
                        </a:lnSpc>
                        <a:spcBef>
                          <a:spcPts val="380"/>
                        </a:spcBef>
                        <a:buClr>
                          <a:srgbClr val="91CFF0"/>
                        </a:buClr>
                        <a:buChar char="•"/>
                        <a:tabLst>
                          <a:tab pos="244475" algn="l"/>
                        </a:tabLst>
                      </a:pPr>
                      <a:r>
                        <a:rPr lang="de-DE" sz="1600" b="0" dirty="0">
                          <a:solidFill>
                            <a:srgbClr val="FFFFFF"/>
                          </a:solidFill>
                          <a:latin typeface="Futura-Light" panose="020B0400000000000000" pitchFamily="34" charset="0"/>
                          <a:cs typeface="Verdana"/>
                        </a:rPr>
                        <a:t>Ethylbenzyl chloride (EBC)</a:t>
                      </a:r>
                    </a:p>
                    <a:p>
                      <a:pPr marL="243840" indent="-231775">
                        <a:lnSpc>
                          <a:spcPct val="100000"/>
                        </a:lnSpc>
                        <a:spcBef>
                          <a:spcPts val="380"/>
                        </a:spcBef>
                        <a:buClr>
                          <a:srgbClr val="91CFF0"/>
                        </a:buClr>
                        <a:buChar char="•"/>
                        <a:tabLst>
                          <a:tab pos="244475" algn="l"/>
                        </a:tabLst>
                      </a:pPr>
                      <a:r>
                        <a:rPr lang="de-DE" sz="1600" b="0" dirty="0">
                          <a:solidFill>
                            <a:srgbClr val="FFFFFF"/>
                          </a:solidFill>
                          <a:latin typeface="Futura-Light" panose="020B0400000000000000" pitchFamily="34" charset="0"/>
                          <a:cs typeface="Verdana"/>
                        </a:rPr>
                        <a:t>Ethylene urea </a:t>
                      </a:r>
                    </a:p>
                  </a:txBody>
                  <a:tcPr marL="288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43840" indent="-231775">
                        <a:lnSpc>
                          <a:spcPct val="100000"/>
                        </a:lnSpc>
                        <a:spcBef>
                          <a:spcPts val="380"/>
                        </a:spcBef>
                        <a:buClr>
                          <a:srgbClr val="91CFF0"/>
                        </a:buClr>
                        <a:buChar char="•"/>
                        <a:tabLst>
                          <a:tab pos="244475" algn="l"/>
                        </a:tabLst>
                      </a:pPr>
                      <a:r>
                        <a:rPr lang="de-DE" sz="1600" b="0" dirty="0">
                          <a:solidFill>
                            <a:srgbClr val="FFFFFF"/>
                          </a:solidFill>
                          <a:latin typeface="Futura-Light" panose="020B0400000000000000" pitchFamily="34" charset="0"/>
                          <a:cs typeface="Verdana"/>
                        </a:rPr>
                        <a:t>Phenoxyethanol</a:t>
                      </a:r>
                    </a:p>
                    <a:p>
                      <a:pPr marL="243840" indent="-231775">
                        <a:lnSpc>
                          <a:spcPct val="100000"/>
                        </a:lnSpc>
                        <a:spcBef>
                          <a:spcPts val="380"/>
                        </a:spcBef>
                        <a:buClr>
                          <a:srgbClr val="91CFF0"/>
                        </a:buClr>
                        <a:buChar char="•"/>
                        <a:tabLst>
                          <a:tab pos="244475" algn="l"/>
                        </a:tabLst>
                      </a:pPr>
                      <a:r>
                        <a:rPr lang="de-DE" sz="1600" b="0" dirty="0">
                          <a:solidFill>
                            <a:srgbClr val="FFFFFF"/>
                          </a:solidFill>
                          <a:latin typeface="Futura-Light" panose="020B0400000000000000" pitchFamily="34" charset="0"/>
                          <a:cs typeface="Verdana"/>
                        </a:rPr>
                        <a:t>Polyphosphoric acid</a:t>
                      </a:r>
                    </a:p>
                    <a:p>
                      <a:pPr marL="243840" indent="-231775">
                        <a:lnSpc>
                          <a:spcPct val="100000"/>
                        </a:lnSpc>
                        <a:spcBef>
                          <a:spcPts val="380"/>
                        </a:spcBef>
                        <a:buClr>
                          <a:srgbClr val="91CFF0"/>
                        </a:buClr>
                        <a:buChar char="•"/>
                        <a:tabLst>
                          <a:tab pos="244475" algn="l"/>
                        </a:tabLst>
                      </a:pPr>
                      <a:r>
                        <a:rPr lang="de-DE" sz="1600" b="0" dirty="0">
                          <a:solidFill>
                            <a:srgbClr val="FFFFFF"/>
                          </a:solidFill>
                          <a:latin typeface="Futura-Light" panose="020B0400000000000000" pitchFamily="34" charset="0"/>
                          <a:cs typeface="Verdana"/>
                        </a:rPr>
                        <a:t>Triethyl citrate (TEC)</a:t>
                      </a:r>
                    </a:p>
                  </a:txBody>
                  <a:tcPr marL="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70211322"/>
                  </a:ext>
                </a:extLst>
              </a:tr>
            </a:tbl>
          </a:graphicData>
        </a:graphic>
      </p:graphicFrame>
      <p:sp>
        <p:nvSpPr>
          <p:cNvPr id="15" name="object 21">
            <a:hlinkClick r:id="rId7" action="ppaction://hlinksldjump"/>
            <a:extLst>
              <a:ext uri="{FF2B5EF4-FFF2-40B4-BE49-F238E27FC236}">
                <a16:creationId xmlns:a16="http://schemas.microsoft.com/office/drawing/2014/main" id="{E71B3B9A-F300-4A15-8D36-ECF44CB543D9}"/>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6" name="Group 15">
            <a:extLst>
              <a:ext uri="{FF2B5EF4-FFF2-40B4-BE49-F238E27FC236}">
                <a16:creationId xmlns:a16="http://schemas.microsoft.com/office/drawing/2014/main" id="{5872EA88-0D4C-4241-AD48-46782621A6EE}"/>
              </a:ext>
            </a:extLst>
          </p:cNvPr>
          <p:cNvGrpSpPr/>
          <p:nvPr/>
        </p:nvGrpSpPr>
        <p:grpSpPr>
          <a:xfrm>
            <a:off x="11069815" y="0"/>
            <a:ext cx="736181" cy="614143"/>
            <a:chOff x="11069815" y="0"/>
            <a:chExt cx="736181" cy="614143"/>
          </a:xfrm>
        </p:grpSpPr>
        <p:sp>
          <p:nvSpPr>
            <p:cNvPr id="17" name="object 14">
              <a:extLst>
                <a:ext uri="{FF2B5EF4-FFF2-40B4-BE49-F238E27FC236}">
                  <a16:creationId xmlns:a16="http://schemas.microsoft.com/office/drawing/2014/main" id="{8AF4B990-6A59-493C-B759-0EAA36362680}"/>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8" name="object 15">
              <a:extLst>
                <a:ext uri="{FF2B5EF4-FFF2-40B4-BE49-F238E27FC236}">
                  <a16:creationId xmlns:a16="http://schemas.microsoft.com/office/drawing/2014/main" id="{12C90742-4A55-4C75-95D7-3B67A4B7DB8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9" name="object 21">
              <a:hlinkClick r:id="rId8" action="ppaction://hlinksldjump"/>
              <a:extLst>
                <a:ext uri="{FF2B5EF4-FFF2-40B4-BE49-F238E27FC236}">
                  <a16:creationId xmlns:a16="http://schemas.microsoft.com/office/drawing/2014/main" id="{1C5E0242-8092-4098-A37C-1EBB19E7B59A}"/>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06501779"/>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49586B1-E0BD-4BA3-9695-1EF11A8F54F5}"/>
              </a:ext>
            </a:extLst>
          </p:cNvPr>
          <p:cNvPicPr>
            <a:picLocks noChangeAspect="1"/>
          </p:cNvPicPr>
          <p:nvPr/>
        </p:nvPicPr>
        <p:blipFill rotWithShape="1">
          <a:blip r:embed="rId2">
            <a:extLst>
              <a:ext uri="{28A0092B-C50C-407E-A947-70E740481C1C}">
                <a14:useLocalDpi xmlns:a14="http://schemas.microsoft.com/office/drawing/2010/main" val="0"/>
              </a:ext>
            </a:extLst>
          </a:blip>
          <a:srcRect t="12518" b="3101"/>
          <a:stretch/>
        </p:blipFill>
        <p:spPr>
          <a:xfrm>
            <a:off x="-9616" y="-1"/>
            <a:ext cx="12211234" cy="6869303"/>
          </a:xfrm>
          <a:prstGeom prst="rect">
            <a:avLst/>
          </a:prstGeom>
        </p:spPr>
      </p:pic>
      <p:pic>
        <p:nvPicPr>
          <p:cNvPr id="12" name="Picture 11">
            <a:extLst>
              <a:ext uri="{FF2B5EF4-FFF2-40B4-BE49-F238E27FC236}">
                <a16:creationId xmlns:a16="http://schemas.microsoft.com/office/drawing/2014/main" id="{43991F71-6261-4873-9928-78DC2307DAE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AGRICULTURE</a:t>
            </a:r>
            <a:endParaRPr lang="en-IN" sz="5000" dirty="0"/>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1" name="object 21">
            <a:hlinkClick r:id="rId6" action="ppaction://hlinksldjump"/>
            <a:extLst>
              <a:ext uri="{FF2B5EF4-FFF2-40B4-BE49-F238E27FC236}">
                <a16:creationId xmlns:a16="http://schemas.microsoft.com/office/drawing/2014/main" id="{8CD09B84-172B-446D-85E2-7F5ED35E103F}"/>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6967BD04-0992-42EA-AA69-89499D80311D}"/>
              </a:ext>
            </a:extLst>
          </p:cNvPr>
          <p:cNvGrpSpPr/>
          <p:nvPr/>
        </p:nvGrpSpPr>
        <p:grpSpPr>
          <a:xfrm>
            <a:off x="11069815" y="0"/>
            <a:ext cx="736181" cy="614143"/>
            <a:chOff x="11069815" y="0"/>
            <a:chExt cx="736181" cy="614143"/>
          </a:xfrm>
        </p:grpSpPr>
        <p:sp>
          <p:nvSpPr>
            <p:cNvPr id="14" name="object 14">
              <a:extLst>
                <a:ext uri="{FF2B5EF4-FFF2-40B4-BE49-F238E27FC236}">
                  <a16:creationId xmlns:a16="http://schemas.microsoft.com/office/drawing/2014/main" id="{313A6479-3916-4C7B-B148-02682D091E12}"/>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5" name="object 15">
              <a:extLst>
                <a:ext uri="{FF2B5EF4-FFF2-40B4-BE49-F238E27FC236}">
                  <a16:creationId xmlns:a16="http://schemas.microsoft.com/office/drawing/2014/main" id="{555E96E6-A897-43C3-889F-C4A7274B83D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6" name="object 21">
              <a:hlinkClick r:id="rId7" action="ppaction://hlinksldjump"/>
              <a:extLst>
                <a:ext uri="{FF2B5EF4-FFF2-40B4-BE49-F238E27FC236}">
                  <a16:creationId xmlns:a16="http://schemas.microsoft.com/office/drawing/2014/main" id="{6FC5C57B-E407-4984-8FC1-DD1AA37E5677}"/>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268132378"/>
      </p:ext>
    </p:extLst>
  </p:cSld>
  <p:clrMapOvr>
    <a:masterClrMapping/>
  </p:clrMapOvr>
</p:sld>
</file>

<file path=ppt/slides/slide86.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2AF95FE-F165-45A1-A95B-48179FD4BDBE}"/>
              </a:ext>
            </a:extLst>
          </p:cNvPr>
          <p:cNvPicPr>
            <a:picLocks noChangeAspect="1"/>
          </p:cNvPicPr>
          <p:nvPr/>
        </p:nvPicPr>
        <p:blipFill rotWithShape="1">
          <a:blip r:embed="rId2">
            <a:extLst>
              <a:ext uri="{28A0092B-C50C-407E-A947-70E740481C1C}">
                <a14:useLocalDpi xmlns:a14="http://schemas.microsoft.com/office/drawing/2010/main" val="0"/>
              </a:ext>
            </a:extLst>
          </a:blip>
          <a:srcRect b="15840"/>
          <a:stretch/>
        </p:blipFill>
        <p:spPr>
          <a:xfrm>
            <a:off x="-14947" y="-16979"/>
            <a:ext cx="12206948" cy="6858000"/>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spc="-150" dirty="0">
                <a:solidFill>
                  <a:srgbClr val="91CFF0"/>
                </a:solidFill>
                <a:latin typeface="Futura Bk BT" panose="020B0502020204020303" pitchFamily="34" charset="0"/>
              </a:rPr>
              <a:t>AGRICULTURE</a:t>
            </a:r>
            <a:endParaRPr lang="en-IN" sz="5000" dirty="0"/>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3" name="Table 113">
            <a:extLst>
              <a:ext uri="{FF2B5EF4-FFF2-40B4-BE49-F238E27FC236}">
                <a16:creationId xmlns:a16="http://schemas.microsoft.com/office/drawing/2014/main" id="{84858C45-1F90-4122-B86E-2D64BA6A6D6B}"/>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4323043">
                  <a:extLst>
                    <a:ext uri="{9D8B030D-6E8A-4147-A177-3AD203B41FA5}">
                      <a16:colId xmlns:a16="http://schemas.microsoft.com/office/drawing/2014/main" val="27093299"/>
                    </a:ext>
                  </a:extLst>
                </a:gridCol>
                <a:gridCol w="310537">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Functions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Biocide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Chelating Agent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Denaturant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Dispersant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Fertilizer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Intermediate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Micronutrient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Solvent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Surfactant</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243840" indent="-231775">
                        <a:spcBef>
                          <a:spcPts val="380"/>
                        </a:spcBef>
                        <a:buClr>
                          <a:srgbClr val="FFFFFF"/>
                        </a:buClr>
                        <a:buFontTx/>
                        <a:buChar char="•"/>
                        <a:tabLst>
                          <a:tab pos="244475" algn="l"/>
                        </a:tabLst>
                      </a:pPr>
                      <a:endParaRPr lang="de-DE"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graphicFrame>
        <p:nvGraphicFramePr>
          <p:cNvPr id="114" name="Table 114">
            <a:extLst>
              <a:ext uri="{FF2B5EF4-FFF2-40B4-BE49-F238E27FC236}">
                <a16:creationId xmlns:a16="http://schemas.microsoft.com/office/drawing/2014/main" id="{ED0D9A85-926C-4E5A-9A17-D8F97CAB15D4}"/>
              </a:ext>
            </a:extLst>
          </p:cNvPr>
          <p:cNvGraphicFramePr>
            <a:graphicFrameLocks noGrp="1"/>
          </p:cNvGraphicFramePr>
          <p:nvPr/>
        </p:nvGraphicFramePr>
        <p:xfrm>
          <a:off x="1814347" y="2061430"/>
          <a:ext cx="4241139" cy="4338178"/>
        </p:xfrm>
        <a:graphic>
          <a:graphicData uri="http://schemas.openxmlformats.org/drawingml/2006/table">
            <a:tbl>
              <a:tblPr firstRow="1" bandRow="1">
                <a:tableStyleId>{5C22544A-7EE6-4342-B048-85BDC9FD1C3A}</a:tableStyleId>
              </a:tblPr>
              <a:tblGrid>
                <a:gridCol w="3930845">
                  <a:extLst>
                    <a:ext uri="{9D8B030D-6E8A-4147-A177-3AD203B41FA5}">
                      <a16:colId xmlns:a16="http://schemas.microsoft.com/office/drawing/2014/main" val="27093299"/>
                    </a:ext>
                  </a:extLst>
                </a:gridCol>
                <a:gridCol w="310294">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Adjuvant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Biocide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Chelating Agent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Crop Growth</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Fertilizer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Intermediate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Intermediates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Pesticides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Solvents</a:t>
                      </a:r>
                      <a:endParaRPr lang="de-DE" sz="1600" dirty="0">
                        <a:latin typeface="Futura-Light" panose="020B0400000000000000" pitchFamily="34" charset="0"/>
                        <a:cs typeface="Verdana"/>
                      </a:endParaRP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15" name="object 21">
            <a:hlinkClick r:id="rId4" action="ppaction://hlinksldjump"/>
            <a:extLst>
              <a:ext uri="{FF2B5EF4-FFF2-40B4-BE49-F238E27FC236}">
                <a16:creationId xmlns:a16="http://schemas.microsoft.com/office/drawing/2014/main" id="{5514CD1B-4750-4079-8ECE-B6B27E097473}"/>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6" name="Group 15">
            <a:extLst>
              <a:ext uri="{FF2B5EF4-FFF2-40B4-BE49-F238E27FC236}">
                <a16:creationId xmlns:a16="http://schemas.microsoft.com/office/drawing/2014/main" id="{82E0F372-6610-4ACD-8C66-B0A347387F32}"/>
              </a:ext>
            </a:extLst>
          </p:cNvPr>
          <p:cNvGrpSpPr/>
          <p:nvPr/>
        </p:nvGrpSpPr>
        <p:grpSpPr>
          <a:xfrm>
            <a:off x="11069815" y="0"/>
            <a:ext cx="736181" cy="614143"/>
            <a:chOff x="11069815" y="0"/>
            <a:chExt cx="736181" cy="614143"/>
          </a:xfrm>
        </p:grpSpPr>
        <p:sp>
          <p:nvSpPr>
            <p:cNvPr id="17" name="object 14">
              <a:extLst>
                <a:ext uri="{FF2B5EF4-FFF2-40B4-BE49-F238E27FC236}">
                  <a16:creationId xmlns:a16="http://schemas.microsoft.com/office/drawing/2014/main" id="{37E2E58F-80D3-470B-ADCA-C8BF3DB402B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8" name="object 15">
              <a:extLst>
                <a:ext uri="{FF2B5EF4-FFF2-40B4-BE49-F238E27FC236}">
                  <a16:creationId xmlns:a16="http://schemas.microsoft.com/office/drawing/2014/main" id="{80B2DBC8-6670-48DA-A294-7CFF855727E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9" name="object 21">
              <a:hlinkClick r:id="rId5" action="ppaction://hlinksldjump"/>
              <a:extLst>
                <a:ext uri="{FF2B5EF4-FFF2-40B4-BE49-F238E27FC236}">
                  <a16:creationId xmlns:a16="http://schemas.microsoft.com/office/drawing/2014/main" id="{1F9C3227-56B7-47F8-854A-722FF50067F7}"/>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874003822"/>
      </p:ext>
    </p:extLst>
  </p:cSld>
  <p:clrMapOvr>
    <a:masterClrMapping/>
  </p:clrMapOvr>
</p:sld>
</file>

<file path=ppt/slides/slide87.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68F5841-C2DF-4490-BD15-A4CCC9E5AB40}"/>
              </a:ext>
            </a:extLst>
          </p:cNvPr>
          <p:cNvPicPr>
            <a:picLocks noChangeAspect="1"/>
          </p:cNvPicPr>
          <p:nvPr/>
        </p:nvPicPr>
        <p:blipFill rotWithShape="1">
          <a:blip r:embed="rId2">
            <a:extLst>
              <a:ext uri="{28A0092B-C50C-407E-A947-70E740481C1C}">
                <a14:useLocalDpi xmlns:a14="http://schemas.microsoft.com/office/drawing/2010/main" val="0"/>
              </a:ext>
            </a:extLst>
          </a:blip>
          <a:srcRect t="15728"/>
          <a:stretch/>
        </p:blipFill>
        <p:spPr>
          <a:xfrm>
            <a:off x="-14948" y="0"/>
            <a:ext cx="12206948"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AGRICULTURE</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Active substances &amp; 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Sequestering &amp; Crosslinking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1" action="ppaction://hlinksldjump"/>
            <a:extLst>
              <a:ext uri="{FF2B5EF4-FFF2-40B4-BE49-F238E27FC236}">
                <a16:creationId xmlns:a16="http://schemas.microsoft.com/office/drawing/2014/main" id="{F7FB0D88-7C4A-458C-B2EB-AA8B6244AA86}"/>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F3D4D949-EE70-4144-84F1-EF54F6A10952}"/>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750E800A-9197-41CE-BF4C-B96DEBF4C4C2}"/>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56E0BA30-9993-4B89-9EB6-B5E3E152AB13}"/>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569B680F-2F49-4060-8526-B320B5EFB121}"/>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7" name="object 21">
            <a:hlinkClick r:id="rId9" action="ppaction://hlinksldjump"/>
            <a:extLst>
              <a:ext uri="{FF2B5EF4-FFF2-40B4-BE49-F238E27FC236}">
                <a16:creationId xmlns:a16="http://schemas.microsoft.com/office/drawing/2014/main" id="{2ABFA0EF-1426-4165-BE27-C3E7DEE9EE1F}"/>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8" name="Group 17">
            <a:extLst>
              <a:ext uri="{FF2B5EF4-FFF2-40B4-BE49-F238E27FC236}">
                <a16:creationId xmlns:a16="http://schemas.microsoft.com/office/drawing/2014/main" id="{670924F6-E478-4956-A1F8-1E3D4E864CF4}"/>
              </a:ext>
            </a:extLst>
          </p:cNvPr>
          <p:cNvGrpSpPr/>
          <p:nvPr/>
        </p:nvGrpSpPr>
        <p:grpSpPr>
          <a:xfrm>
            <a:off x="11069815" y="0"/>
            <a:ext cx="736181" cy="614143"/>
            <a:chOff x="11069815" y="0"/>
            <a:chExt cx="736181" cy="614143"/>
          </a:xfrm>
        </p:grpSpPr>
        <p:sp>
          <p:nvSpPr>
            <p:cNvPr id="19" name="object 14">
              <a:extLst>
                <a:ext uri="{FF2B5EF4-FFF2-40B4-BE49-F238E27FC236}">
                  <a16:creationId xmlns:a16="http://schemas.microsoft.com/office/drawing/2014/main" id="{5AD9718B-7964-4E04-B62C-ED4C709798E0}"/>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0" name="object 15">
              <a:extLst>
                <a:ext uri="{FF2B5EF4-FFF2-40B4-BE49-F238E27FC236}">
                  <a16:creationId xmlns:a16="http://schemas.microsoft.com/office/drawing/2014/main" id="{090993D8-FC14-49A0-9B17-EC3E58D644D5}"/>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1" name="object 21">
              <a:hlinkClick r:id="rId10" action="ppaction://hlinksldjump"/>
              <a:extLst>
                <a:ext uri="{FF2B5EF4-FFF2-40B4-BE49-F238E27FC236}">
                  <a16:creationId xmlns:a16="http://schemas.microsoft.com/office/drawing/2014/main" id="{D88DFCFA-545D-4B5E-A52B-5DA40F34B10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38577196"/>
      </p:ext>
    </p:extLst>
  </p:cSld>
  <p:clrMapOvr>
    <a:masterClrMapping/>
  </p:clrMapOvr>
</p:sld>
</file>

<file path=ppt/slides/slide88.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07F85816-20C5-469A-ABE6-48C35C59C436}"/>
              </a:ext>
            </a:extLst>
          </p:cNvPr>
          <p:cNvPicPr>
            <a:picLocks noChangeAspect="1"/>
          </p:cNvPicPr>
          <p:nvPr/>
        </p:nvPicPr>
        <p:blipFill rotWithShape="1">
          <a:blip r:embed="rId2">
            <a:extLst>
              <a:ext uri="{28A0092B-C50C-407E-A947-70E740481C1C}">
                <a14:useLocalDpi xmlns:a14="http://schemas.microsoft.com/office/drawing/2010/main" val="0"/>
              </a:ext>
            </a:extLst>
          </a:blip>
          <a:srcRect t="15728"/>
          <a:stretch/>
        </p:blipFill>
        <p:spPr>
          <a:xfrm>
            <a:off x="-14948" y="0"/>
            <a:ext cx="12206948"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AGRICULTURE</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Active substances &amp; 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Sequestering &amp; Crosslinking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1" action="ppaction://hlinksldjump"/>
            <a:extLst>
              <a:ext uri="{FF2B5EF4-FFF2-40B4-BE49-F238E27FC236}">
                <a16:creationId xmlns:a16="http://schemas.microsoft.com/office/drawing/2014/main" id="{D96BDF0E-981D-43C3-8839-116E43F0324C}"/>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5FE843C1-4EB9-4765-BF9A-723498E9ABAD}"/>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6ECF5E58-F119-496D-8421-6144D2F8B638}"/>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5D888AB0-8489-486E-8496-CE9C931668B9}"/>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6111C91C-DCC8-4017-8931-585A54CFD8B3}"/>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7B6DAA74-CE67-4217-B0E8-077DAA3EEAE9}"/>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Active substances &amp; Intermediates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2,2'-Dichlorodiethyl ether</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5-Sulfosalicylic acid (5-SSA)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Aminobutyric acid</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Chloro acetyl chloride (CAC)</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Denatonium Benzoate (Denatrol®) </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Phosphoric anhydride (P2O5)</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Polyphosphoric acid</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9" action="ppaction://hlinksldjump"/>
            <a:extLst>
              <a:ext uri="{FF2B5EF4-FFF2-40B4-BE49-F238E27FC236}">
                <a16:creationId xmlns:a16="http://schemas.microsoft.com/office/drawing/2014/main" id="{96D9A283-A6DF-4AFA-8598-3C8CA70F0FD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7985B083-BECB-4E97-BA25-898FD8206149}"/>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9FA3B853-B541-4190-A288-FE76C29DB57D}"/>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CD860812-1EAF-4731-8208-C7FF333FEC50}"/>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0" action="ppaction://hlinksldjump"/>
              <a:extLst>
                <a:ext uri="{FF2B5EF4-FFF2-40B4-BE49-F238E27FC236}">
                  <a16:creationId xmlns:a16="http://schemas.microsoft.com/office/drawing/2014/main" id="{73347CEA-B6E4-4B33-B51F-0803A075E9A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780915907"/>
      </p:ext>
    </p:extLst>
  </p:cSld>
  <p:clrMapOvr>
    <a:masterClrMapping/>
  </p:clrMapOvr>
</p:sld>
</file>

<file path=ppt/slides/slide89.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07F85816-20C5-469A-ABE6-48C35C59C436}"/>
              </a:ext>
            </a:extLst>
          </p:cNvPr>
          <p:cNvPicPr>
            <a:picLocks noChangeAspect="1"/>
          </p:cNvPicPr>
          <p:nvPr/>
        </p:nvPicPr>
        <p:blipFill rotWithShape="1">
          <a:blip r:embed="rId2">
            <a:extLst>
              <a:ext uri="{28A0092B-C50C-407E-A947-70E740481C1C}">
                <a14:useLocalDpi xmlns:a14="http://schemas.microsoft.com/office/drawing/2010/main" val="0"/>
              </a:ext>
            </a:extLst>
          </a:blip>
          <a:srcRect t="15728"/>
          <a:stretch/>
        </p:blipFill>
        <p:spPr>
          <a:xfrm>
            <a:off x="-14948" y="0"/>
            <a:ext cx="12206948"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AGRICULTURE</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Active substances &amp; Intermediates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Sequestering &amp; Crosslinking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1" action="ppaction://hlinksldjump"/>
            <a:extLst>
              <a:ext uri="{FF2B5EF4-FFF2-40B4-BE49-F238E27FC236}">
                <a16:creationId xmlns:a16="http://schemas.microsoft.com/office/drawing/2014/main" id="{4E460DF9-A470-427D-8A36-99C09A72F9DF}"/>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478E186D-D242-410D-8CC2-6367084455EC}"/>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219431D4-C6C6-4ED3-BCC7-BD7CC82BA2DC}"/>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DF810CFC-0F19-4236-9250-1D11B9F9825A}"/>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34D143E1-A466-4CD8-8BAA-4F2FD8C34917}"/>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F2FE1123-BB52-45C8-A721-356E2E7DD3BA}"/>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Biocides &amp; Preservatives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2-Bromo-2-nitropropane-1,3-diol (Bronopol)</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Benzoic acid</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BIT 20</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CIT 15</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Dibromonitrilopropionamide (DBNPA)</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9" action="ppaction://hlinksldjump"/>
            <a:extLst>
              <a:ext uri="{FF2B5EF4-FFF2-40B4-BE49-F238E27FC236}">
                <a16:creationId xmlns:a16="http://schemas.microsoft.com/office/drawing/2014/main" id="{96D9A283-A6DF-4AFA-8598-3C8CA70F0FD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7985B083-BECB-4E97-BA25-898FD8206149}"/>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9FA3B853-B541-4190-A288-FE76C29DB57D}"/>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CD860812-1EAF-4731-8208-C7FF333FEC50}"/>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0" action="ppaction://hlinksldjump"/>
              <a:extLst>
                <a:ext uri="{FF2B5EF4-FFF2-40B4-BE49-F238E27FC236}">
                  <a16:creationId xmlns:a16="http://schemas.microsoft.com/office/drawing/2014/main" id="{73347CEA-B6E4-4B33-B51F-0803A075E9A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7809159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E9CBCA05-BEEA-8AF7-7222-2264C0F30567}"/>
              </a:ext>
            </a:extLst>
          </p:cNvPr>
          <p:cNvPicPr>
            <a:picLocks noChangeAspect="1"/>
          </p:cNvPicPr>
          <p:nvPr/>
        </p:nvPicPr>
        <p:blipFill>
          <a:blip r:embed="rId2"/>
          <a:stretch>
            <a:fillRect/>
          </a:stretch>
        </p:blipFill>
        <p:spPr>
          <a:xfrm>
            <a:off x="442868" y="1347278"/>
            <a:ext cx="8405855" cy="4621798"/>
          </a:xfrm>
          <a:prstGeom prst="rect">
            <a:avLst/>
          </a:prstGeom>
        </p:spPr>
      </p:pic>
      <p:pic>
        <p:nvPicPr>
          <p:cNvPr id="21" name="Bildplatzhalter 16">
            <a:extLst>
              <a:ext uri="{FF2B5EF4-FFF2-40B4-BE49-F238E27FC236}">
                <a16:creationId xmlns:a16="http://schemas.microsoft.com/office/drawing/2014/main" id="{69EB55D9-54AC-41C8-8E0F-7199BC3A3ADA}"/>
              </a:ext>
            </a:extLst>
          </p:cNvPr>
          <p:cNvPicPr>
            <a:picLocks noChangeAspect="1"/>
          </p:cNvPicPr>
          <p:nvPr/>
        </p:nvPicPr>
        <p:blipFill rotWithShape="1">
          <a:blip r:embed="rId3" cstate="email">
            <a:extLst>
              <a:ext uri="{28A0092B-C50C-407E-A947-70E740481C1C}">
                <a14:useLocalDpi xmlns:a14="http://schemas.microsoft.com/office/drawing/2010/main" val="0"/>
              </a:ext>
            </a:extLst>
          </a:blip>
          <a:srcRect l="13348" t="13080" r="19068" b="9858"/>
          <a:stretch/>
        </p:blipFill>
        <p:spPr>
          <a:xfrm>
            <a:off x="8848724" y="4525493"/>
            <a:ext cx="3349837" cy="2332507"/>
          </a:xfrm>
          <a:prstGeom prst="rect">
            <a:avLst/>
          </a:prstGeom>
          <a:ln w="38100">
            <a:noFill/>
          </a:ln>
        </p:spPr>
      </p:pic>
      <p:pic>
        <p:nvPicPr>
          <p:cNvPr id="22" name="Bildplatzhalter 17">
            <a:extLst>
              <a:ext uri="{FF2B5EF4-FFF2-40B4-BE49-F238E27FC236}">
                <a16:creationId xmlns:a16="http://schemas.microsoft.com/office/drawing/2014/main" id="{9B52B928-255E-41AD-B407-E3C2A33E2083}"/>
              </a:ext>
            </a:extLst>
          </p:cNvPr>
          <p:cNvPicPr>
            <a:picLocks noChangeAspect="1"/>
          </p:cNvPicPr>
          <p:nvPr/>
        </p:nvPicPr>
        <p:blipFill>
          <a:blip r:embed="rId4" cstate="email">
            <a:extLst>
              <a:ext uri="{28A0092B-C50C-407E-A947-70E740481C1C}">
                <a14:useLocalDpi xmlns:a14="http://schemas.microsoft.com/office/drawing/2010/main" val="0"/>
              </a:ext>
            </a:extLst>
          </a:blip>
          <a:srcRect l="941" r="941"/>
          <a:stretch>
            <a:fillRect/>
          </a:stretch>
        </p:blipFill>
        <p:spPr>
          <a:xfrm>
            <a:off x="8848725" y="2263499"/>
            <a:ext cx="3343275" cy="2262747"/>
          </a:xfrm>
          <a:prstGeom prst="rect">
            <a:avLst/>
          </a:prstGeom>
          <a:ln>
            <a:noFill/>
          </a:ln>
        </p:spPr>
      </p:pic>
      <p:pic>
        <p:nvPicPr>
          <p:cNvPr id="23" name="Bildplatzhalter 18">
            <a:extLst>
              <a:ext uri="{FF2B5EF4-FFF2-40B4-BE49-F238E27FC236}">
                <a16:creationId xmlns:a16="http://schemas.microsoft.com/office/drawing/2014/main" id="{800D62DB-5A1A-4BEA-9824-F437EAF5915D}"/>
              </a:ext>
            </a:extLst>
          </p:cNvPr>
          <p:cNvPicPr>
            <a:picLocks noChangeAspect="1"/>
          </p:cNvPicPr>
          <p:nvPr/>
        </p:nvPicPr>
        <p:blipFill>
          <a:blip r:embed="rId5" cstate="email">
            <a:extLst>
              <a:ext uri="{BEBA8EAE-BF5A-486C-A8C5-ECC9F3942E4B}">
                <a14:imgProps xmlns:a14="http://schemas.microsoft.com/office/drawing/2010/main">
                  <a14:imgLayer>
                    <a14:imgEffect>
                      <a14:brightnessContrast bright="20000" contrast="-40000"/>
                    </a14:imgEffect>
                  </a14:imgLayer>
                </a14:imgProps>
              </a:ext>
              <a:ext uri="{28A0092B-C50C-407E-A947-70E740481C1C}">
                <a14:useLocalDpi xmlns:a14="http://schemas.microsoft.com/office/drawing/2010/main" val="0"/>
              </a:ext>
            </a:extLst>
          </a:blip>
          <a:srcRect t="4873" b="4873"/>
          <a:stretch>
            <a:fillRect/>
          </a:stretch>
        </p:blipFill>
        <p:spPr>
          <a:xfrm>
            <a:off x="8848724" y="0"/>
            <a:ext cx="3343275" cy="2262746"/>
          </a:xfrm>
          <a:prstGeom prst="rect">
            <a:avLst/>
          </a:prstGeom>
        </p:spPr>
      </p:pic>
      <p:sp>
        <p:nvSpPr>
          <p:cNvPr id="4" name="Rectangle 3">
            <a:extLst>
              <a:ext uri="{FF2B5EF4-FFF2-40B4-BE49-F238E27FC236}">
                <a16:creationId xmlns:a16="http://schemas.microsoft.com/office/drawing/2014/main" id="{474BE517-3B90-435F-BC5C-4B15311A9FAD}"/>
              </a:ext>
            </a:extLst>
          </p:cNvPr>
          <p:cNvSpPr/>
          <p:nvPr/>
        </p:nvSpPr>
        <p:spPr>
          <a:xfrm>
            <a:off x="4439478" y="0"/>
            <a:ext cx="4409245" cy="6858000"/>
          </a:xfrm>
          <a:prstGeom prst="rect">
            <a:avLst/>
          </a:prstGeom>
          <a:solidFill>
            <a:srgbClr val="91CFF0">
              <a:alpha val="9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6" name="TextBox 25">
            <a:extLst>
              <a:ext uri="{FF2B5EF4-FFF2-40B4-BE49-F238E27FC236}">
                <a16:creationId xmlns:a16="http://schemas.microsoft.com/office/drawing/2014/main" id="{51FA1B31-8542-4480-AB4D-871A9D2ACDFD}"/>
              </a:ext>
            </a:extLst>
          </p:cNvPr>
          <p:cNvSpPr txBox="1"/>
          <p:nvPr/>
        </p:nvSpPr>
        <p:spPr>
          <a:xfrm>
            <a:off x="5089641" y="559375"/>
            <a:ext cx="3035577" cy="584775"/>
          </a:xfrm>
          <a:prstGeom prst="rect">
            <a:avLst/>
          </a:prstGeom>
          <a:noFill/>
          <a:ln>
            <a:noFill/>
          </a:ln>
          <a:effectLst/>
        </p:spPr>
        <p:txBody>
          <a:bodyPr wrap="square" rtlCol="0">
            <a:spAutoFit/>
          </a:bodyPr>
          <a:lstStyle/>
          <a:p>
            <a:pPr algn="ctr"/>
            <a:r>
              <a:rPr lang="de-DE" sz="3200" dirty="0">
                <a:solidFill>
                  <a:srgbClr val="3B3838"/>
                </a:solidFill>
                <a:effectLst>
                  <a:outerShdw blurRad="38100" dist="38100" dir="2700000" algn="tl">
                    <a:srgbClr val="000000">
                      <a:alpha val="43137"/>
                    </a:srgbClr>
                  </a:outerShdw>
                </a:effectLst>
                <a:latin typeface="Futura Bk BT" panose="020B0502020204020303" pitchFamily="34" charset="0"/>
              </a:rPr>
              <a:t>PRODUCTION</a:t>
            </a:r>
            <a:endParaRPr lang="en-US" sz="3200" dirty="0">
              <a:solidFill>
                <a:srgbClr val="3B3838"/>
              </a:solidFill>
              <a:effectLst>
                <a:outerShdw blurRad="38100" dist="38100" dir="2700000" algn="tl">
                  <a:srgbClr val="000000">
                    <a:alpha val="43137"/>
                  </a:srgbClr>
                </a:outerShdw>
              </a:effectLst>
              <a:latin typeface="Futura Bk BT" panose="020B0502020204020303" pitchFamily="34" charset="0"/>
            </a:endParaRPr>
          </a:p>
        </p:txBody>
      </p:sp>
      <p:sp>
        <p:nvSpPr>
          <p:cNvPr id="27" name="TextBox 26">
            <a:extLst>
              <a:ext uri="{FF2B5EF4-FFF2-40B4-BE49-F238E27FC236}">
                <a16:creationId xmlns:a16="http://schemas.microsoft.com/office/drawing/2014/main" id="{75627107-6CC6-4192-9851-D3BEA2B7333D}"/>
              </a:ext>
            </a:extLst>
          </p:cNvPr>
          <p:cNvSpPr txBox="1"/>
          <p:nvPr/>
        </p:nvSpPr>
        <p:spPr>
          <a:xfrm>
            <a:off x="5022988" y="2532003"/>
            <a:ext cx="3102230" cy="1077218"/>
          </a:xfrm>
          <a:prstGeom prst="rect">
            <a:avLst/>
          </a:prstGeom>
          <a:noFill/>
          <a:ln>
            <a:noFill/>
          </a:ln>
          <a:effectLst/>
        </p:spPr>
        <p:txBody>
          <a:bodyPr wrap="square" rtlCol="0">
            <a:spAutoFit/>
          </a:bodyPr>
          <a:lstStyle/>
          <a:p>
            <a:pPr algn="ctr"/>
            <a:r>
              <a:rPr lang="de-DE" sz="3200" dirty="0">
                <a:solidFill>
                  <a:srgbClr val="3B3838"/>
                </a:solidFill>
                <a:effectLst>
                  <a:outerShdw blurRad="38100" dist="38100" dir="2700000" algn="tl">
                    <a:srgbClr val="000000">
                      <a:alpha val="43137"/>
                    </a:srgbClr>
                  </a:outerShdw>
                </a:effectLst>
                <a:latin typeface="Futura Bk BT" panose="020B0502020204020303" pitchFamily="34" charset="0"/>
              </a:rPr>
              <a:t>SOURCING &amp;</a:t>
            </a:r>
          </a:p>
          <a:p>
            <a:pPr algn="ctr"/>
            <a:r>
              <a:rPr lang="de-DE" sz="3200" dirty="0">
                <a:solidFill>
                  <a:srgbClr val="3B3838"/>
                </a:solidFill>
                <a:effectLst>
                  <a:outerShdw blurRad="38100" dist="38100" dir="2700000" algn="tl">
                    <a:srgbClr val="000000">
                      <a:alpha val="43137"/>
                    </a:srgbClr>
                  </a:outerShdw>
                </a:effectLst>
                <a:latin typeface="Futura Bk BT" panose="020B0502020204020303" pitchFamily="34" charset="0"/>
              </a:rPr>
              <a:t>DISTRIBUTION</a:t>
            </a:r>
          </a:p>
        </p:txBody>
      </p:sp>
      <p:sp>
        <p:nvSpPr>
          <p:cNvPr id="28" name="TextBox 27">
            <a:extLst>
              <a:ext uri="{FF2B5EF4-FFF2-40B4-BE49-F238E27FC236}">
                <a16:creationId xmlns:a16="http://schemas.microsoft.com/office/drawing/2014/main" id="{69C99733-966B-481B-9D48-43792DEE46F6}"/>
              </a:ext>
            </a:extLst>
          </p:cNvPr>
          <p:cNvSpPr txBox="1"/>
          <p:nvPr/>
        </p:nvSpPr>
        <p:spPr>
          <a:xfrm>
            <a:off x="4680000" y="4891858"/>
            <a:ext cx="3960000" cy="1077218"/>
          </a:xfrm>
          <a:prstGeom prst="rect">
            <a:avLst/>
          </a:prstGeom>
          <a:noFill/>
          <a:ln>
            <a:noFill/>
          </a:ln>
          <a:effectLst/>
        </p:spPr>
        <p:txBody>
          <a:bodyPr wrap="square" rtlCol="0">
            <a:spAutoFit/>
          </a:bodyPr>
          <a:lstStyle/>
          <a:p>
            <a:pPr algn="ctr"/>
            <a:r>
              <a:rPr lang="de-DE" sz="3200" dirty="0">
                <a:solidFill>
                  <a:srgbClr val="3B3838"/>
                </a:solidFill>
                <a:effectLst>
                  <a:outerShdw blurRad="38100" dist="38100" dir="2700000" algn="tl">
                    <a:srgbClr val="000000">
                      <a:alpha val="43137"/>
                    </a:srgbClr>
                  </a:outerShdw>
                </a:effectLst>
                <a:latin typeface="Futura Bk BT" panose="020B0502020204020303" pitchFamily="34" charset="0"/>
              </a:rPr>
              <a:t>CUSTOM MANUFACTURING</a:t>
            </a:r>
          </a:p>
        </p:txBody>
      </p:sp>
      <p:sp>
        <p:nvSpPr>
          <p:cNvPr id="11" name="Rectangle 10">
            <a:extLst>
              <a:ext uri="{FF2B5EF4-FFF2-40B4-BE49-F238E27FC236}">
                <a16:creationId xmlns:a16="http://schemas.microsoft.com/office/drawing/2014/main" id="{16474D5A-8EB5-4B97-B5C4-5A6C0352EFA1}"/>
              </a:ext>
            </a:extLst>
          </p:cNvPr>
          <p:cNvSpPr/>
          <p:nvPr/>
        </p:nvSpPr>
        <p:spPr>
          <a:xfrm rot="5400000">
            <a:off x="1870037" y="-1174561"/>
            <a:ext cx="831323" cy="418131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de-DE" sz="3200" dirty="0">
                <a:solidFill>
                  <a:schemeClr val="bg2">
                    <a:lumMod val="25000"/>
                  </a:schemeClr>
                </a:solidFill>
                <a:latin typeface="Futura Bk BT" panose="020B0502020204020303" pitchFamily="34" charset="0"/>
              </a:rPr>
              <a:t>SERVICE PORTFOLIO</a:t>
            </a:r>
          </a:p>
        </p:txBody>
      </p:sp>
      <p:grpSp>
        <p:nvGrpSpPr>
          <p:cNvPr id="3" name="Group 2">
            <a:extLst>
              <a:ext uri="{FF2B5EF4-FFF2-40B4-BE49-F238E27FC236}">
                <a16:creationId xmlns:a16="http://schemas.microsoft.com/office/drawing/2014/main" id="{A3CBDCA8-0D0C-8B28-01F7-7B309DD15418}"/>
              </a:ext>
            </a:extLst>
          </p:cNvPr>
          <p:cNvGrpSpPr/>
          <p:nvPr/>
        </p:nvGrpSpPr>
        <p:grpSpPr>
          <a:xfrm>
            <a:off x="196558" y="6258244"/>
            <a:ext cx="736181" cy="614143"/>
            <a:chOff x="11069815" y="0"/>
            <a:chExt cx="736181" cy="614143"/>
          </a:xfrm>
        </p:grpSpPr>
        <p:sp>
          <p:nvSpPr>
            <p:cNvPr id="5" name="object 14">
              <a:extLst>
                <a:ext uri="{FF2B5EF4-FFF2-40B4-BE49-F238E27FC236}">
                  <a16:creationId xmlns:a16="http://schemas.microsoft.com/office/drawing/2014/main" id="{91C70298-72E1-EE79-A2BF-21C7F2687BE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6" name="object 15">
              <a:extLst>
                <a:ext uri="{FF2B5EF4-FFF2-40B4-BE49-F238E27FC236}">
                  <a16:creationId xmlns:a16="http://schemas.microsoft.com/office/drawing/2014/main" id="{9E996D5A-459E-990F-1DFB-4C2A5C18529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7" name="object 21">
              <a:hlinkClick r:id="" action="ppaction://noaction"/>
              <a:extLst>
                <a:ext uri="{FF2B5EF4-FFF2-40B4-BE49-F238E27FC236}">
                  <a16:creationId xmlns:a16="http://schemas.microsoft.com/office/drawing/2014/main" id="{6B1E0813-6DE9-6EB5-7C4A-55B5AD9CA4B7}"/>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dirty="0"/>
            </a:p>
          </p:txBody>
        </p:sp>
      </p:grpSp>
    </p:spTree>
    <p:extLst>
      <p:ext uri="{BB962C8B-B14F-4D97-AF65-F5344CB8AC3E}">
        <p14:creationId xmlns:p14="http://schemas.microsoft.com/office/powerpoint/2010/main" val="3800301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0.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07F85816-20C5-469A-ABE6-48C35C59C436}"/>
              </a:ext>
            </a:extLst>
          </p:cNvPr>
          <p:cNvPicPr>
            <a:picLocks noChangeAspect="1"/>
          </p:cNvPicPr>
          <p:nvPr/>
        </p:nvPicPr>
        <p:blipFill rotWithShape="1">
          <a:blip r:embed="rId2">
            <a:extLst>
              <a:ext uri="{28A0092B-C50C-407E-A947-70E740481C1C}">
                <a14:useLocalDpi xmlns:a14="http://schemas.microsoft.com/office/drawing/2010/main" val="0"/>
              </a:ext>
            </a:extLst>
          </a:blip>
          <a:srcRect t="15728"/>
          <a:stretch/>
        </p:blipFill>
        <p:spPr>
          <a:xfrm>
            <a:off x="-14948" y="0"/>
            <a:ext cx="12206948"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AGRICULTURE</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Active substances &amp; 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Sequestering &amp; Crosslinking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1" action="ppaction://hlinksldjump"/>
            <a:extLst>
              <a:ext uri="{FF2B5EF4-FFF2-40B4-BE49-F238E27FC236}">
                <a16:creationId xmlns:a16="http://schemas.microsoft.com/office/drawing/2014/main" id="{4C8F10D2-7135-4DF1-911B-46B24CB12085}"/>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78F7F697-C7B7-400C-B3C0-4D01F24E4C4E}"/>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0E58EA6F-1AF8-4BA4-899B-614F6A5472DE}"/>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1BB68C51-2A39-4BE8-AF58-1A3E5DB7B048}"/>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1208F6BA-8EDB-4BCB-8AC4-B5E9D192FC07}"/>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4D10493A-89DA-457D-8E39-04D5BFC235E7}"/>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Sequestering &amp; Crosslinking Agents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1-Hydroxyethylidene-1,1-diphosphonic acid (HEDP)</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Aminotris (methylene phosphonic acid) (ATMP) </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Glycolic acid</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Sodium glucoheptonate (H-Quest A300)</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Sodium glucoheptonate (H-Quest E-5)</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9" action="ppaction://hlinksldjump"/>
            <a:extLst>
              <a:ext uri="{FF2B5EF4-FFF2-40B4-BE49-F238E27FC236}">
                <a16:creationId xmlns:a16="http://schemas.microsoft.com/office/drawing/2014/main" id="{96D9A283-A6DF-4AFA-8598-3C8CA70F0FD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7985B083-BECB-4E97-BA25-898FD8206149}"/>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9FA3B853-B541-4190-A288-FE76C29DB57D}"/>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CD860812-1EAF-4731-8208-C7FF333FEC50}"/>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0" action="ppaction://hlinksldjump"/>
              <a:extLst>
                <a:ext uri="{FF2B5EF4-FFF2-40B4-BE49-F238E27FC236}">
                  <a16:creationId xmlns:a16="http://schemas.microsoft.com/office/drawing/2014/main" id="{73347CEA-B6E4-4B33-B51F-0803A075E9A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780915907"/>
      </p:ext>
    </p:extLst>
  </p:cSld>
  <p:clrMapOvr>
    <a:masterClrMapping/>
  </p:clrMapOvr>
</p:sld>
</file>

<file path=ppt/slides/slide91.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07F85816-20C5-469A-ABE6-48C35C59C436}"/>
              </a:ext>
            </a:extLst>
          </p:cNvPr>
          <p:cNvPicPr>
            <a:picLocks noChangeAspect="1"/>
          </p:cNvPicPr>
          <p:nvPr/>
        </p:nvPicPr>
        <p:blipFill rotWithShape="1">
          <a:blip r:embed="rId2">
            <a:extLst>
              <a:ext uri="{28A0092B-C50C-407E-A947-70E740481C1C}">
                <a14:useLocalDpi xmlns:a14="http://schemas.microsoft.com/office/drawing/2010/main" val="0"/>
              </a:ext>
            </a:extLst>
          </a:blip>
          <a:srcRect t="15728"/>
          <a:stretch/>
        </p:blipFill>
        <p:spPr>
          <a:xfrm>
            <a:off x="-14948" y="0"/>
            <a:ext cx="12206948"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AGRICULTURE</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Active substances &amp; 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Sequestering &amp; Crosslinking Agents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1" action="ppaction://hlinksldjump"/>
            <a:extLst>
              <a:ext uri="{FF2B5EF4-FFF2-40B4-BE49-F238E27FC236}">
                <a16:creationId xmlns:a16="http://schemas.microsoft.com/office/drawing/2014/main" id="{C639AA79-B5BB-449A-A080-D9CB9B604397}"/>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94EB9EC7-EB6B-4E2F-85E5-25A9B735126B}"/>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2243AF4E-0F16-4021-A661-5BDF46592E1D}"/>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FB299B90-E5EF-4143-B465-42280B62E3F8}"/>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6FBC04A4-E0CE-4928-8CC8-F0CA3A3B91FB}"/>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80F5B459-3B03-4A5B-9A9C-963C9E1E9BAE}"/>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Solvents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Benzyl alcohol Industrial grade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Diethyl carbonate (DEC)</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Dimethylcarbonate (DMC)</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Polyisobutylene (PIB)</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Propylene carbonate (PC)</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9" action="ppaction://hlinksldjump"/>
            <a:extLst>
              <a:ext uri="{FF2B5EF4-FFF2-40B4-BE49-F238E27FC236}">
                <a16:creationId xmlns:a16="http://schemas.microsoft.com/office/drawing/2014/main" id="{96D9A283-A6DF-4AFA-8598-3C8CA70F0FD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7985B083-BECB-4E97-BA25-898FD8206149}"/>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9FA3B853-B541-4190-A288-FE76C29DB57D}"/>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CD860812-1EAF-4731-8208-C7FF333FEC50}"/>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0" action="ppaction://hlinksldjump"/>
              <a:extLst>
                <a:ext uri="{FF2B5EF4-FFF2-40B4-BE49-F238E27FC236}">
                  <a16:creationId xmlns:a16="http://schemas.microsoft.com/office/drawing/2014/main" id="{73347CEA-B6E4-4B33-B51F-0803A075E9A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780915907"/>
      </p:ext>
    </p:extLst>
  </p:cSld>
  <p:clrMapOvr>
    <a:masterClrMapping/>
  </p:clrMapOvr>
</p:sld>
</file>

<file path=ppt/slides/slide92.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07F85816-20C5-469A-ABE6-48C35C59C436}"/>
              </a:ext>
            </a:extLst>
          </p:cNvPr>
          <p:cNvPicPr>
            <a:picLocks noChangeAspect="1"/>
          </p:cNvPicPr>
          <p:nvPr/>
        </p:nvPicPr>
        <p:blipFill rotWithShape="1">
          <a:blip r:embed="rId2">
            <a:extLst>
              <a:ext uri="{28A0092B-C50C-407E-A947-70E740481C1C}">
                <a14:useLocalDpi xmlns:a14="http://schemas.microsoft.com/office/drawing/2010/main" val="0"/>
              </a:ext>
            </a:extLst>
          </a:blip>
          <a:srcRect t="15728"/>
          <a:stretch/>
        </p:blipFill>
        <p:spPr>
          <a:xfrm>
            <a:off x="-14948" y="0"/>
            <a:ext cx="12206948"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AGRICULTURE</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Active substances &amp; 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Sequestering &amp; Crosslinking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Surfactants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1" action="ppaction://hlinksldjump"/>
            <a:extLst>
              <a:ext uri="{FF2B5EF4-FFF2-40B4-BE49-F238E27FC236}">
                <a16:creationId xmlns:a16="http://schemas.microsoft.com/office/drawing/2014/main" id="{DD82BDA3-3DFC-48AB-BBC9-7F7558A25D68}"/>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B302CCD0-5FB0-42B9-B5B3-B7AE1D80E715}"/>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66D97D7D-3D11-42D3-93D5-602A5F668F5A}"/>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201158B2-5589-44CC-B181-5069D99ABC4F}"/>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7DE55DC9-82D4-4B6F-BF61-D5D9111F8BDB}"/>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3889F426-694D-43C3-B587-F8A6D4552A4B}"/>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Surfactants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Agrocon NS liquid</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Agrocon NSP</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Agrocon WP</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A series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W series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Glucoside 215</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Glucoside 215CS</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Glucoside 215N</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Glucoside 225DK</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Glucoside 425UP</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Glucoside 600</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Glucoside 650EC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Glucoside 818UP</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Glucoside 818UPV2</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9" action="ppaction://hlinksldjump"/>
            <a:extLst>
              <a:ext uri="{FF2B5EF4-FFF2-40B4-BE49-F238E27FC236}">
                <a16:creationId xmlns:a16="http://schemas.microsoft.com/office/drawing/2014/main" id="{96D9A283-A6DF-4AFA-8598-3C8CA70F0FD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7985B083-BECB-4E97-BA25-898FD8206149}"/>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9FA3B853-B541-4190-A288-FE76C29DB57D}"/>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CD860812-1EAF-4731-8208-C7FF333FEC50}"/>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0" action="ppaction://hlinksldjump"/>
              <a:extLst>
                <a:ext uri="{FF2B5EF4-FFF2-40B4-BE49-F238E27FC236}">
                  <a16:creationId xmlns:a16="http://schemas.microsoft.com/office/drawing/2014/main" id="{73347CEA-B6E4-4B33-B51F-0803A075E9A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780915907"/>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2F93F31-0077-4FD4-9731-604A8C3D915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17" y="0"/>
            <a:ext cx="12212092" cy="6869302"/>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PHARMA</a:t>
            </a:r>
            <a:endParaRPr lang="en-IN" sz="5000" dirty="0"/>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1" name="object 21">
            <a:hlinkClick r:id="rId5" action="ppaction://hlinksldjump"/>
            <a:extLst>
              <a:ext uri="{FF2B5EF4-FFF2-40B4-BE49-F238E27FC236}">
                <a16:creationId xmlns:a16="http://schemas.microsoft.com/office/drawing/2014/main" id="{355603A8-3E56-48BF-8DB4-882EC7AF6375}"/>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2" name="Group 11">
            <a:extLst>
              <a:ext uri="{FF2B5EF4-FFF2-40B4-BE49-F238E27FC236}">
                <a16:creationId xmlns:a16="http://schemas.microsoft.com/office/drawing/2014/main" id="{CC4448A8-3EC1-4ECA-9ED2-CC360F4BC6A0}"/>
              </a:ext>
            </a:extLst>
          </p:cNvPr>
          <p:cNvGrpSpPr/>
          <p:nvPr/>
        </p:nvGrpSpPr>
        <p:grpSpPr>
          <a:xfrm>
            <a:off x="11069815" y="0"/>
            <a:ext cx="736181" cy="614143"/>
            <a:chOff x="11069815" y="0"/>
            <a:chExt cx="736181" cy="614143"/>
          </a:xfrm>
        </p:grpSpPr>
        <p:sp>
          <p:nvSpPr>
            <p:cNvPr id="13" name="object 14">
              <a:extLst>
                <a:ext uri="{FF2B5EF4-FFF2-40B4-BE49-F238E27FC236}">
                  <a16:creationId xmlns:a16="http://schemas.microsoft.com/office/drawing/2014/main" id="{E9DE271F-A505-45EB-AAEF-0CF22D34E5FD}"/>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4" name="object 15">
              <a:extLst>
                <a:ext uri="{FF2B5EF4-FFF2-40B4-BE49-F238E27FC236}">
                  <a16:creationId xmlns:a16="http://schemas.microsoft.com/office/drawing/2014/main" id="{14B8A0FC-0FFF-4FD1-96D8-4F8ADA09C67E}"/>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5" name="object 21">
              <a:hlinkClick r:id="rId6" action="ppaction://hlinksldjump"/>
              <a:extLst>
                <a:ext uri="{FF2B5EF4-FFF2-40B4-BE49-F238E27FC236}">
                  <a16:creationId xmlns:a16="http://schemas.microsoft.com/office/drawing/2014/main" id="{84033BB3-A1FB-46F2-A999-F17CE4C2B4A6}"/>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692533552"/>
      </p:ext>
    </p:extLst>
  </p:cSld>
  <p:clrMapOvr>
    <a:masterClrMapping/>
  </p:clrMapOvr>
</p:sld>
</file>

<file path=ppt/slides/slide94.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506CBAD3-1F98-4B11-AB95-861DF8E3E489}"/>
              </a:ext>
            </a:extLst>
          </p:cNvPr>
          <p:cNvPicPr>
            <a:picLocks noChangeAspect="1"/>
          </p:cNvPicPr>
          <p:nvPr/>
        </p:nvPicPr>
        <p:blipFill rotWithShape="1">
          <a:blip r:embed="rId2">
            <a:extLst>
              <a:ext uri="{28A0092B-C50C-407E-A947-70E740481C1C}">
                <a14:useLocalDpi xmlns:a14="http://schemas.microsoft.com/office/drawing/2010/main" val="0"/>
              </a:ext>
            </a:extLst>
          </a:blip>
          <a:srcRect r="61995"/>
          <a:stretch/>
        </p:blipFill>
        <p:spPr>
          <a:xfrm>
            <a:off x="0" y="0"/>
            <a:ext cx="4633580" cy="6858000"/>
          </a:xfrm>
          <a:prstGeom prst="rect">
            <a:avLst/>
          </a:prstGeom>
        </p:spPr>
      </p:pic>
      <p:pic>
        <p:nvPicPr>
          <p:cNvPr id="3" name="Picture 2">
            <a:extLst>
              <a:ext uri="{FF2B5EF4-FFF2-40B4-BE49-F238E27FC236}">
                <a16:creationId xmlns:a16="http://schemas.microsoft.com/office/drawing/2014/main" id="{B684F4E2-0DB0-4C5A-84EC-3D0771E2579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05000" y="-8353"/>
            <a:ext cx="10287000" cy="6858000"/>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spc="-150" dirty="0">
                <a:solidFill>
                  <a:srgbClr val="91CFF0"/>
                </a:solidFill>
                <a:latin typeface="Futura Bk BT" panose="020B0502020204020303" pitchFamily="34" charset="0"/>
              </a:rPr>
              <a:t>PHARMA</a:t>
            </a:r>
            <a:endParaRPr lang="en-IN" sz="5000" dirty="0"/>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3" name="Table 113">
            <a:extLst>
              <a:ext uri="{FF2B5EF4-FFF2-40B4-BE49-F238E27FC236}">
                <a16:creationId xmlns:a16="http://schemas.microsoft.com/office/drawing/2014/main" id="{95A862B8-1842-49FD-8B8A-1F891CB68B00}"/>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4323043">
                  <a:extLst>
                    <a:ext uri="{9D8B030D-6E8A-4147-A177-3AD203B41FA5}">
                      <a16:colId xmlns:a16="http://schemas.microsoft.com/office/drawing/2014/main" val="27093299"/>
                    </a:ext>
                  </a:extLst>
                </a:gridCol>
                <a:gridCol w="310537">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Functions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Anti-Inflammatory</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Intermediate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Solvent</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243840" indent="-231775">
                        <a:spcBef>
                          <a:spcPts val="380"/>
                        </a:spcBef>
                        <a:buClr>
                          <a:srgbClr val="FFFFFF"/>
                        </a:buClr>
                        <a:buFontTx/>
                        <a:buChar char="•"/>
                        <a:tabLst>
                          <a:tab pos="244475" algn="l"/>
                        </a:tabLst>
                      </a:pPr>
                      <a:endParaRPr lang="de-DE"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graphicFrame>
        <p:nvGraphicFramePr>
          <p:cNvPr id="114" name="Table 114">
            <a:extLst>
              <a:ext uri="{FF2B5EF4-FFF2-40B4-BE49-F238E27FC236}">
                <a16:creationId xmlns:a16="http://schemas.microsoft.com/office/drawing/2014/main" id="{BFFCDFD4-954E-4BF3-9B41-D97FACC1E08F}"/>
              </a:ext>
            </a:extLst>
          </p:cNvPr>
          <p:cNvGraphicFramePr>
            <a:graphicFrameLocks noGrp="1"/>
          </p:cNvGraphicFramePr>
          <p:nvPr/>
        </p:nvGraphicFramePr>
        <p:xfrm>
          <a:off x="1814347" y="2061430"/>
          <a:ext cx="4241139" cy="4338178"/>
        </p:xfrm>
        <a:graphic>
          <a:graphicData uri="http://schemas.openxmlformats.org/drawingml/2006/table">
            <a:tbl>
              <a:tblPr firstRow="1" bandRow="1">
                <a:tableStyleId>{5C22544A-7EE6-4342-B048-85BDC9FD1C3A}</a:tableStyleId>
              </a:tblPr>
              <a:tblGrid>
                <a:gridCol w="3930845">
                  <a:extLst>
                    <a:ext uri="{9D8B030D-6E8A-4147-A177-3AD203B41FA5}">
                      <a16:colId xmlns:a16="http://schemas.microsoft.com/office/drawing/2014/main" val="27093299"/>
                    </a:ext>
                  </a:extLst>
                </a:gridCol>
                <a:gridCol w="310294">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Chemical Intermediate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Intermediate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Intermediates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Pharmaceutical</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Polyurethane Resins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Solvents</a:t>
                      </a:r>
                      <a:endParaRPr lang="de-DE" sz="1600" dirty="0">
                        <a:latin typeface="Futura-Light" panose="020B0400000000000000" pitchFamily="34" charset="0"/>
                        <a:cs typeface="Verdana"/>
                      </a:endParaRP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15" name="object 21">
            <a:hlinkClick r:id="rId5" action="ppaction://hlinksldjump"/>
            <a:extLst>
              <a:ext uri="{FF2B5EF4-FFF2-40B4-BE49-F238E27FC236}">
                <a16:creationId xmlns:a16="http://schemas.microsoft.com/office/drawing/2014/main" id="{5F9A8B15-798C-490D-8F06-F5DCE13574D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7" name="Group 16">
            <a:extLst>
              <a:ext uri="{FF2B5EF4-FFF2-40B4-BE49-F238E27FC236}">
                <a16:creationId xmlns:a16="http://schemas.microsoft.com/office/drawing/2014/main" id="{21784AA7-C8EF-42C9-A5D1-480C77651F4C}"/>
              </a:ext>
            </a:extLst>
          </p:cNvPr>
          <p:cNvGrpSpPr/>
          <p:nvPr/>
        </p:nvGrpSpPr>
        <p:grpSpPr>
          <a:xfrm>
            <a:off x="11069815" y="0"/>
            <a:ext cx="736181" cy="614143"/>
            <a:chOff x="11069815" y="0"/>
            <a:chExt cx="736181" cy="614143"/>
          </a:xfrm>
        </p:grpSpPr>
        <p:sp>
          <p:nvSpPr>
            <p:cNvPr id="18" name="object 14">
              <a:extLst>
                <a:ext uri="{FF2B5EF4-FFF2-40B4-BE49-F238E27FC236}">
                  <a16:creationId xmlns:a16="http://schemas.microsoft.com/office/drawing/2014/main" id="{EF4266A9-FD69-4BCD-AF63-A4658D0D193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8E3291CD-7831-439A-9E6D-605152975C1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object 21">
              <a:hlinkClick r:id="rId6" action="ppaction://hlinksldjump"/>
              <a:extLst>
                <a:ext uri="{FF2B5EF4-FFF2-40B4-BE49-F238E27FC236}">
                  <a16:creationId xmlns:a16="http://schemas.microsoft.com/office/drawing/2014/main" id="{69FC94E7-0D80-4C7B-9E1B-53C16DC8DBAC}"/>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956059544"/>
      </p:ext>
    </p:extLst>
  </p:cSld>
  <p:clrMapOvr>
    <a:masterClrMapping/>
  </p:clrMapOvr>
</p:sld>
</file>

<file path=ppt/slides/slide95.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0F7744E0-4A28-43DD-B021-00C7CD50E8B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PHARMA</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endParaRPr lang="de-DE" sz="1600" dirty="0">
              <a:solidFill>
                <a:srgbClr val="FFFFFF"/>
              </a:solidFill>
              <a:latin typeface="Futura-Light" panose="020B0400000000000000" pitchFamily="34" charset="0"/>
              <a:cs typeface="Verdana"/>
            </a:endParaRP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8" action="ppaction://hlinksldjump"/>
            <a:extLst>
              <a:ext uri="{FF2B5EF4-FFF2-40B4-BE49-F238E27FC236}">
                <a16:creationId xmlns:a16="http://schemas.microsoft.com/office/drawing/2014/main" id="{896D0EE2-E8E0-4BD6-BFA4-1FB0D45BC960}"/>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9" action="ppaction://hlinksldjump"/>
            <a:extLst>
              <a:ext uri="{FF2B5EF4-FFF2-40B4-BE49-F238E27FC236}">
                <a16:creationId xmlns:a16="http://schemas.microsoft.com/office/drawing/2014/main" id="{DBB12EF0-30A8-4BF5-B358-C032EA862A38}"/>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5" name="object 21">
            <a:hlinkClick r:id="rId6" action="ppaction://hlinksldjump"/>
            <a:extLst>
              <a:ext uri="{FF2B5EF4-FFF2-40B4-BE49-F238E27FC236}">
                <a16:creationId xmlns:a16="http://schemas.microsoft.com/office/drawing/2014/main" id="{5AC71D37-04E3-4C61-8E63-0CA4BC452759}"/>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2157E02C-1780-4F5C-9102-98886B7890ED}"/>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C101669A-7C2D-42D8-8010-44359079BA34}"/>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6DF1D819-2657-4A26-A92E-9C6FDEA2F090}"/>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8" name="object 21">
              <a:hlinkClick r:id="rId7" action="ppaction://hlinksldjump"/>
              <a:extLst>
                <a:ext uri="{FF2B5EF4-FFF2-40B4-BE49-F238E27FC236}">
                  <a16:creationId xmlns:a16="http://schemas.microsoft.com/office/drawing/2014/main" id="{ABD4F584-C6EA-4152-823F-E7F8D4B802E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778064052"/>
      </p:ext>
    </p:extLst>
  </p:cSld>
  <p:clrMapOvr>
    <a:masterClrMapping/>
  </p:clrMapOvr>
</p:sld>
</file>

<file path=ppt/slides/slide96.xml><?xml version="1.0" encoding="utf-8"?>
<p:sld xmlns:mc="http://schemas.openxmlformats.org/markup-compatibility/2006" xmlns:p159="http://schemas.microsoft.com/office/powerpoint/2015/09/main"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6B19790-6E33-4BDA-AB7A-B5A0FC6FD4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PHARMA</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endParaRPr lang="de-DE" sz="1600" dirty="0">
              <a:solidFill>
                <a:srgbClr val="FFFFFF"/>
              </a:solidFill>
              <a:latin typeface="Futura-Light" panose="020B0400000000000000" pitchFamily="34" charset="0"/>
              <a:cs typeface="Verdana"/>
            </a:endParaRP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8" action="ppaction://hlinksldjump"/>
            <a:extLst>
              <a:ext uri="{FF2B5EF4-FFF2-40B4-BE49-F238E27FC236}">
                <a16:creationId xmlns:a16="http://schemas.microsoft.com/office/drawing/2014/main" id="{9A59D975-2E16-4AD5-BF2E-380025C324B6}"/>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9" action="ppaction://hlinksldjump"/>
            <a:extLst>
              <a:ext uri="{FF2B5EF4-FFF2-40B4-BE49-F238E27FC236}">
                <a16:creationId xmlns:a16="http://schemas.microsoft.com/office/drawing/2014/main" id="{F4CCE6B2-D613-4EF0-A563-D7EA55366F2D}"/>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98B8EF2C-D671-4A10-B96F-E838AEB2093D}"/>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Intermediates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1,3-dibromo-5,5-dimethylhydantoin (DBDMH)</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1,3-Dichloro-5,5-Dimethylhydantoin (DCDMH)</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2-Amino-3,5 dibromo benzaldehyde </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2-Chloro pyridine (2CP)</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4-tert Butyl-pyro-catechol (TBC; solid and methanol solution)</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5-Sulfosalicylic acid (5-SSA)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Allantoin</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Chloranil</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Chloro acetyl chloride (CAC)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Chlorphenesin</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Clobetasol propionate</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N-Methylaniline (NMA)</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Nonanoylchloride</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Oxalic acid anhydrous</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 name="Action Button: Go Forward or Next 1">
            <a:hlinkClick r:id="" action="ppaction://hlinkshowjump?jump=nextslide" highlightClick="1"/>
            <a:extLst>
              <a:ext uri="">
                <a16:creationId xmlns:a16="http://schemas.microsoft.com/office/drawing/2014/main" id=""/>
              </a:ext>
            </a:extLst>
          </p:cNvPr>
          <p:cNvSpPr/>
          <p:nvPr/>
        </p:nvSpPr>
        <p:spPr>
          <a:xfrm>
            <a:off x="10956147" y="2938992"/>
            <a:ext cx="633600" cy="495426"/>
          </a:xfrm>
          <a:prstGeom prst="actionButtonForwardNext">
            <a:avLst/>
          </a:prstGeom>
          <a:ln>
            <a:solidFill>
              <a:schemeClr val="bg1"/>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IN"/>
          </a:p>
        </p:txBody>
      </p:sp>
      <p:sp>
        <p:nvSpPr>
          <p:cNvPr id="15" name="object 21">
            <a:hlinkClick r:id="rId6" action="ppaction://hlinksldjump"/>
            <a:extLst>
              <a:ext uri="{FF2B5EF4-FFF2-40B4-BE49-F238E27FC236}">
                <a16:creationId xmlns:a16="http://schemas.microsoft.com/office/drawing/2014/main" id="{0D883A47-25B3-418E-A5A9-562700421BD3}"/>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A20B16E3-C9F1-4E77-B5BC-2CB16E5D69BB}"/>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91C5D1F1-60A8-4938-88F3-C23E0A38783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AAC8FF55-EF29-481F-AED6-7B42417C2BE5}"/>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8" name="object 21">
              <a:hlinkClick r:id="rId7" action="ppaction://hlinksldjump"/>
              <a:extLst>
                <a:ext uri="{FF2B5EF4-FFF2-40B4-BE49-F238E27FC236}">
                  <a16:creationId xmlns:a16="http://schemas.microsoft.com/office/drawing/2014/main" id="{9D8A1306-5461-49BC-AC85-9E3174166932}"/>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21346041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97.xml><?xml version="1.0" encoding="utf-8"?>
<p:sld xmlns:mc="http://schemas.openxmlformats.org/markup-compatibility/2006" xmlns:p159="http://schemas.microsoft.com/office/powerpoint/2015/09/main"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6B19790-6E33-4BDA-AB7A-B5A0FC6FD4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PHARMA</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endParaRPr lang="de-DE" sz="1600" dirty="0">
              <a:solidFill>
                <a:srgbClr val="FFFFFF"/>
              </a:solidFill>
              <a:latin typeface="Futura-Light" panose="020B0400000000000000" pitchFamily="34" charset="0"/>
              <a:cs typeface="Verdana"/>
            </a:endParaRP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8" action="ppaction://hlinksldjump"/>
            <a:extLst>
              <a:ext uri="{FF2B5EF4-FFF2-40B4-BE49-F238E27FC236}">
                <a16:creationId xmlns:a16="http://schemas.microsoft.com/office/drawing/2014/main" id="{65511E3F-E6FF-4032-AAC0-36C83DFBD532}"/>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9" action="ppaction://hlinksldjump"/>
            <a:extLst>
              <a:ext uri="{FF2B5EF4-FFF2-40B4-BE49-F238E27FC236}">
                <a16:creationId xmlns:a16="http://schemas.microsoft.com/office/drawing/2014/main" id="{26CA261B-1E3E-493C-9A69-37307653A3F9}"/>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4E23D2D4-332A-47BC-851B-EC58D26F4AA3}"/>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Intermediates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Phosphoric anhydride (P2O5)</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Polyphosphoric acid</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Triethyl orthoformate (TEOF)</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 name="Action Button: Go Back or Previous 1">
            <a:hlinkClick r:id="" action="ppaction://hlinkshowjump?jump=previousslide" highlightClick="1"/>
            <a:extLst>
              <a:ext uri="">
                <a16:creationId xmlns:a16="http://schemas.microsoft.com/office/drawing/2014/main" id=""/>
              </a:ext>
            </a:extLst>
          </p:cNvPr>
          <p:cNvSpPr/>
          <p:nvPr/>
        </p:nvSpPr>
        <p:spPr>
          <a:xfrm>
            <a:off x="8956147" y="2938992"/>
            <a:ext cx="633600" cy="495810"/>
          </a:xfrm>
          <a:prstGeom prst="actionButtonBackPrevious">
            <a:avLst/>
          </a:prstGeom>
          <a:ln>
            <a:solidFill>
              <a:schemeClr val="bg1"/>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IN"/>
          </a:p>
        </p:txBody>
      </p:sp>
      <p:sp>
        <p:nvSpPr>
          <p:cNvPr id="15" name="object 21">
            <a:hlinkClick r:id="rId6" action="ppaction://hlinksldjump"/>
            <a:extLst>
              <a:ext uri="{FF2B5EF4-FFF2-40B4-BE49-F238E27FC236}">
                <a16:creationId xmlns:a16="http://schemas.microsoft.com/office/drawing/2014/main" id="{0D883A47-25B3-418E-A5A9-562700421BD3}"/>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A20B16E3-C9F1-4E77-B5BC-2CB16E5D69BB}"/>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91C5D1F1-60A8-4938-88F3-C23E0A38783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AAC8FF55-EF29-481F-AED6-7B42417C2BE5}"/>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8" name="object 21">
              <a:hlinkClick r:id="rId7" action="ppaction://hlinksldjump"/>
              <a:extLst>
                <a:ext uri="{FF2B5EF4-FFF2-40B4-BE49-F238E27FC236}">
                  <a16:creationId xmlns:a16="http://schemas.microsoft.com/office/drawing/2014/main" id="{9D8A1306-5461-49BC-AC85-9E3174166932}"/>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21346041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98.xml><?xml version="1.0" encoding="utf-8"?>
<p:sld xmlns:mc="http://schemas.openxmlformats.org/markup-compatibility/2006" xmlns:p159="http://schemas.microsoft.com/office/powerpoint/2015/09/main"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6B19790-6E33-4BDA-AB7A-B5A0FC6FD4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PHARMA</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endParaRPr lang="de-DE" sz="1600" dirty="0">
              <a:solidFill>
                <a:srgbClr val="FFFFFF"/>
              </a:solidFill>
              <a:latin typeface="Futura-Light" panose="020B0400000000000000" pitchFamily="34" charset="0"/>
              <a:cs typeface="Verdana"/>
            </a:endParaRP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Solvents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8" action="ppaction://hlinksldjump"/>
            <a:extLst>
              <a:ext uri="{FF2B5EF4-FFF2-40B4-BE49-F238E27FC236}">
                <a16:creationId xmlns:a16="http://schemas.microsoft.com/office/drawing/2014/main" id="{26C82CB4-668A-455C-A288-8E51F0828BBF}"/>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9" action="ppaction://hlinksldjump"/>
            <a:extLst>
              <a:ext uri="{FF2B5EF4-FFF2-40B4-BE49-F238E27FC236}">
                <a16:creationId xmlns:a16="http://schemas.microsoft.com/office/drawing/2014/main" id="{866DE99A-6EF1-4E28-B4D3-96883B56233D}"/>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395A07D6-573E-4B13-A6EF-C1D8A74BFA84}"/>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Solvents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Benzyl alcohol Industrial grade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Diethyl carbonate (DEC)</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Dimethylcarbonate (DMC)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Propylene carbonate (PC)</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5" name="object 21">
            <a:hlinkClick r:id="rId6" action="ppaction://hlinksldjump"/>
            <a:extLst>
              <a:ext uri="{FF2B5EF4-FFF2-40B4-BE49-F238E27FC236}">
                <a16:creationId xmlns:a16="http://schemas.microsoft.com/office/drawing/2014/main" id="{0D883A47-25B3-418E-A5A9-562700421BD3}"/>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A20B16E3-C9F1-4E77-B5BC-2CB16E5D69BB}"/>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91C5D1F1-60A8-4938-88F3-C23E0A38783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AAC8FF55-EF29-481F-AED6-7B42417C2BE5}"/>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8" name="object 21">
              <a:hlinkClick r:id="rId7" action="ppaction://hlinksldjump"/>
              <a:extLst>
                <a:ext uri="{FF2B5EF4-FFF2-40B4-BE49-F238E27FC236}">
                  <a16:creationId xmlns:a16="http://schemas.microsoft.com/office/drawing/2014/main" id="{9D8A1306-5461-49BC-AC85-9E3174166932}"/>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21346041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0BA93BF-AE9B-4A76-8F9A-621BB9418492}"/>
              </a:ext>
            </a:extLst>
          </p:cNvPr>
          <p:cNvPicPr>
            <a:picLocks noChangeAspect="1"/>
          </p:cNvPicPr>
          <p:nvPr/>
        </p:nvPicPr>
        <p:blipFill rotWithShape="1">
          <a:blip r:embed="rId2">
            <a:extLst>
              <a:ext uri="{28A0092B-C50C-407E-A947-70E740481C1C}">
                <a14:useLocalDpi xmlns:a14="http://schemas.microsoft.com/office/drawing/2010/main" val="0"/>
              </a:ext>
            </a:extLst>
          </a:blip>
          <a:srcRect t="3427" b="21510"/>
          <a:stretch/>
        </p:blipFill>
        <p:spPr>
          <a:xfrm>
            <a:off x="-9618" y="0"/>
            <a:ext cx="12201617" cy="6869302"/>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METAL SURFACE </a:t>
            </a:r>
            <a:r>
              <a:rPr lang="de-DE" sz="5000" spc="-150" dirty="0">
                <a:solidFill>
                  <a:schemeClr val="bg1"/>
                </a:solidFill>
                <a:latin typeface="Futura Bk BT" panose="020B0502020204020303" pitchFamily="34" charset="0"/>
              </a:rPr>
              <a:t>TREATMENT</a:t>
            </a:r>
            <a:endParaRPr lang="en-IN" sz="5000" dirty="0"/>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1" name="object 21">
            <a:hlinkClick r:id="rId5" action="ppaction://hlinksldjump"/>
            <a:extLst>
              <a:ext uri="{FF2B5EF4-FFF2-40B4-BE49-F238E27FC236}">
                <a16:creationId xmlns:a16="http://schemas.microsoft.com/office/drawing/2014/main" id="{F1171E1D-DB46-4EEB-8B8C-E8B2319F69E6}"/>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2" name="Group 11">
            <a:extLst>
              <a:ext uri="{FF2B5EF4-FFF2-40B4-BE49-F238E27FC236}">
                <a16:creationId xmlns:a16="http://schemas.microsoft.com/office/drawing/2014/main" id="{6EC2EC0C-D213-4C2B-8A91-37CD16EDEFE3}"/>
              </a:ext>
            </a:extLst>
          </p:cNvPr>
          <p:cNvGrpSpPr/>
          <p:nvPr/>
        </p:nvGrpSpPr>
        <p:grpSpPr>
          <a:xfrm>
            <a:off x="11069815" y="0"/>
            <a:ext cx="736181" cy="614143"/>
            <a:chOff x="11069815" y="0"/>
            <a:chExt cx="736181" cy="614143"/>
          </a:xfrm>
        </p:grpSpPr>
        <p:sp>
          <p:nvSpPr>
            <p:cNvPr id="13" name="object 14">
              <a:extLst>
                <a:ext uri="{FF2B5EF4-FFF2-40B4-BE49-F238E27FC236}">
                  <a16:creationId xmlns:a16="http://schemas.microsoft.com/office/drawing/2014/main" id="{70E9507D-6026-41F4-9364-0ADC1312AEED}"/>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4" name="object 15">
              <a:extLst>
                <a:ext uri="{FF2B5EF4-FFF2-40B4-BE49-F238E27FC236}">
                  <a16:creationId xmlns:a16="http://schemas.microsoft.com/office/drawing/2014/main" id="{6E3C1A7F-3F64-46CD-B65D-1C45CED0A1F1}"/>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5" name="object 21">
              <a:hlinkClick r:id="rId6" action="ppaction://hlinksldjump"/>
              <a:extLst>
                <a:ext uri="{FF2B5EF4-FFF2-40B4-BE49-F238E27FC236}">
                  <a16:creationId xmlns:a16="http://schemas.microsoft.com/office/drawing/2014/main" id="{6B24F945-E2B9-4D1A-8865-2E767D8CEF03}"/>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6403181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BD9249B43B95041A9BEA79B9A8B1DFB" ma:contentTypeVersion="13" ma:contentTypeDescription="Create a new document." ma:contentTypeScope="" ma:versionID="652d7f375cff925b5dbe560caf31011f">
  <xsd:schema xmlns:xsd="http://www.w3.org/2001/XMLSchema" xmlns:xs="http://www.w3.org/2001/XMLSchema" xmlns:p="http://schemas.microsoft.com/office/2006/metadata/properties" xmlns:ns2="5988488d-44fb-407a-8021-f1789f811f8b" xmlns:ns3="bfe61b86-0a78-4e1d-baf0-a6c181229477" targetNamespace="http://schemas.microsoft.com/office/2006/metadata/properties" ma:root="true" ma:fieldsID="0f33ab1fa17751ecd945b3fc5de79f9f" ns2:_="" ns3:_="">
    <xsd:import namespace="5988488d-44fb-407a-8021-f1789f811f8b"/>
    <xsd:import namespace="bfe61b86-0a78-4e1d-baf0-a6c181229477"/>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ServiceLocation" minOccurs="0"/>
                <xsd:element ref="ns2:MediaLengthInSecond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988488d-44fb-407a-8021-f1789f811f8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MediaLengthInSeconds" ma:index="18"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bfe61b86-0a78-4e1d-baf0-a6c181229477" elementFormDefault="qualified">
    <xsd:import namespace="http://schemas.microsoft.com/office/2006/documentManagement/types"/>
    <xsd:import namespace="http://schemas.microsoft.com/office/infopath/2007/PartnerControls"/>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12489AF-CFB7-4D96-B398-766BEBC5BF4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988488d-44fb-407a-8021-f1789f811f8b"/>
    <ds:schemaRef ds:uri="bfe61b86-0a78-4e1d-baf0-a6c18122947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18BE8F1-A8D8-4229-94B7-49154FFDA953}">
  <ds:schemaRefs>
    <ds:schemaRef ds:uri="http://schemas.microsoft.com/sharepoint/v3/contenttype/forms"/>
  </ds:schemaRefs>
</ds:datastoreItem>
</file>

<file path=customXml/itemProps3.xml><?xml version="1.0" encoding="utf-8"?>
<ds:datastoreItem xmlns:ds="http://schemas.openxmlformats.org/officeDocument/2006/customXml" ds:itemID="{F6EC6801-C148-4518-A00A-14D246893E5E}">
  <ds:schemaRefs>
    <ds:schemaRef ds:uri="http://schemas.microsoft.com/office/infopath/2007/PartnerControls"/>
    <ds:schemaRef ds:uri="5988488d-44fb-407a-8021-f1789f811f8b"/>
    <ds:schemaRef ds:uri="http://schemas.microsoft.com/office/2006/documentManagement/types"/>
    <ds:schemaRef ds:uri="http://schemas.microsoft.com/office/2006/metadata/properties"/>
    <ds:schemaRef ds:uri="http://schemas.openxmlformats.org/package/2006/metadata/core-properties"/>
    <ds:schemaRef ds:uri="http://purl.org/dc/elements/1.1/"/>
    <ds:schemaRef ds:uri="http://purl.org/dc/terms/"/>
    <ds:schemaRef ds:uri="bfe61b86-0a78-4e1d-baf0-a6c181229477"/>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0</TotalTime>
  <Application>Microsoft Office PowerPoint</Application>
  <PresentationFormat>Widescreen</PresentationFormat>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Cosmetic and personal care</dc:title>
  <dc:creator>Sociogrid</dc:creator>
  <cp:lastModifiedBy>Devanshi Srivastava</cp:lastModifiedBy>
  <cp:revision>531</cp:revision>
  <dcterms:created xsi:type="dcterms:W3CDTF">2021-02-26T12:42:19Z</dcterms:created>
  <dcterms:modified xsi:type="dcterms:W3CDTF">2022-05-18T09:02:43Z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0x0101008BD9249B43B95041A9BEA79B9A8B1DFB</vt:lpwstr>
  </property>
</Properties>
</file>