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4A4C2EE-AE1D-48D7-AD8A-CF195F8438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7424CE2-69FD-4CDD-B190-3965DF836A1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F7A0B7B-8594-4562-B24A-2FA970B2E6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35B8E6A-BAA2-49D7-9F48-7E133BF2661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A798751-1B37-4EDE-81A6-4F50C10C75E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CAABA65-422D-4062-9C98-3FBD5782AF2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1B05040-47B4-479B-AFBE-983A658264F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CA5BCF3-349F-4BF2-BA95-1167C84E7E1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A328C29-2254-4E9B-B8FC-95DE2CA6D6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6254C6D-048F-40B1-9AAD-4C9AA31B3D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9753CD1-3C37-474E-80F2-B332B82C4BD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50C5BEF-943D-4418-AD99-969FF6A6498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906D40C-C3FE-4DC7-9C3A-D796BAA6749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7B93C25-638A-4081-A12B-31701CBE766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5A52DF5-1F93-4DAA-8305-47A04850D7A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2EF9802-8A2C-4E4C-B1D4-CB2BD445EF3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9E009C-D07D-4D21-80A2-EFDFC851898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C07C8B8-1F59-4302-B113-068E592CB28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8E52FEA-ED17-40F6-8D31-4A142F271E9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067EE6D-40D3-4205-B962-9CE42B1AA10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EB4273C2-1997-4D5E-BEF7-0603F9C7529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BB79765-3D4D-45B0-ADF2-2F43468BA7B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DD58444-2A44-4881-9DFA-07EB425DCBD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6974F4D-91E7-4F38-8A5D-FA677232EA2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B38A28D-D513-41F8-8294-614ED4326F6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5FFC00-C9DF-48DA-B00B-090417954B4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76CF5B9-7C77-41B4-BB1D-7916BE07144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6026B48-F4AF-41E5-BC49-69D092968EA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EC5C2FF-9782-4763-A0DF-B37E89A6A6C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C3505B1-217C-45C6-B36A-BDF775F0A1C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B30AE7D-FBF3-4CC4-B9B8-7967C3740A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0E61AB1-0653-495A-97E9-4C4054EEB6F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63AA241-E339-4696-8770-8C33F142CAD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5E1743A-B383-449D-8E27-FB64C0D2AB8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AEC0CF0-AFCF-46A7-8B80-590AF11E022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571A580-32AE-4639-AD5A-F83B6C28FD3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145627E-E5D7-44C6-96AC-FE8BAD4E89E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DA901EB-4B0D-4E53-8F20-238E89C85F9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FF196A4-73DE-46ED-8165-E0E90FC902F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CF0779C-4C5D-4CFA-833C-A2EE8442CC5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BDE7109-9D33-4B27-9E64-F66545BACCA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B910BD2-B449-4DF2-8546-6412FA37C83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B3EAB2A-148C-4330-97F5-ED9A7CF2F5C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10BA58-6C9C-4B2F-8119-6666CF271A4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CC62E7D-BD66-4FA2-93B5-7F32375CBFD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08CC1E7-4BEE-424C-9BC2-C0C409CD57A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573B03C-603F-4507-9A5B-9FDBB369BD8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46BB332-C796-4EF0-9B08-2413DF60550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B88A9B7-B054-4AF6-BD7B-C5AEEFED5DC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28EAA04-F34A-4E26-99E3-4B1CF2FA093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C81F6E6-2DFD-4C36-9F2B-1FD439A2E05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42DADC8-86F4-4357-9CA6-14C00775518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D3BA680-6F58-4662-AD74-2596C297A73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CB19A12-3D84-4BDC-9D5C-86DA5878CCE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1E53172-71DC-492B-AA3D-8E9E2906674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D5439D1-4636-4DA8-8E1E-5D8B04CB41A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ADF7A50-CC7B-461D-8AA6-34F04115FE4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29358A1-FFE2-4357-9A84-159D9E49D46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1295410-3908-464A-8BE7-4936CC625DA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F653460-08C2-4D2E-A0DF-217C4B1F214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F732D6D-92C2-484C-9598-48A4D85DBF9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974C4C6-952D-415F-A8AB-3056E4FA84E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3875A00-51A2-4877-A138-AC39F5E16B0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627507A-2516-4F32-B64E-CC9D25D3A06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B2C9B97-77DC-4B1E-81FA-CCC93DBB5FD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56B8CDA-36C3-47E7-A351-FCDA9C9A94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F96897C-D3F2-4444-9C94-DC3C1B90DA6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FF44541-ED83-4897-A316-E942A3BB1A1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6BB14E0-2618-405B-B8F5-FAFFA7A30D3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BBB3D4E-830D-4C17-BD48-EC9C4FDFCED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7B382B6-7A02-432A-9BD5-15A84D60E07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C494586-ED52-4A3C-A782-E2E6A886F6F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2A72584-3F94-4BCA-AD75-196EAE3D785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472750C-EFB3-41D4-8E82-38DF9C977D2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0F73BAC-492A-488A-A26B-8AEE439C6BF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71469B9-5517-4F51-A67C-9EA045F90E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AF868B2-135E-4FC1-9216-B32B1E26BCC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73678A4-5D24-49B0-8414-05B09A3809A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DA84AB8-53CF-409E-A1F8-C41E712D092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86DBF09-18C9-41A1-9831-74AFCFB398D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660362B-1F7C-4E7C-A1BE-5A9DD5CEC42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93FB36B0-2F99-4F46-9842-9FA3B5DCD2F4}"/>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066B807-BB1D-48A4-833E-F22102CF7D3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FEF0B562-C7E9-4479-B6D9-9825EE6640FC}"/>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E2B47008-882D-47D0-BDF9-6CC6B8CE329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884E804-4156-4E77-8A0F-914AC094C90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E60682DD-2A99-4AEE-93B7-0E4FF99747D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BD258FB-8D4B-48CF-8F9F-2057AE1CA40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97C9814-84DB-4E5A-AE5C-CE78ED2D4E0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03AD414-E1B8-4014-8BDB-A08DCE57B82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2047C8B-5883-4534-9A16-0AFE300B27B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C0827A9-69B7-4884-ABCA-D22585CCC51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95937F3-5681-41FA-A279-3F7D66A657E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4AB16EC-38C7-4BB3-84BE-A5E4BE7D552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75E5954-8C8C-4D81-8969-4725E01C386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F0C0E96-2269-49CE-8660-45D5DCC0491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190C0AD-643D-4577-B6D9-F4D86E6732B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08DBB7D-4698-4271-B492-A5B026D120B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1A343CE-A2F3-44AA-BF99-04F1E3D75C8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F482957-4605-4F90-B21C-77A01C33E66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F78ED59-0951-402E-B010-9905FF3AFB7D}"/>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3A8A254-B5BC-404F-847D-F79F42D18C3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BE27075-00B3-4964-847D-C23E24FA358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495E76A-072C-4745-87C3-76FF3C16006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99185E2-9801-4D00-969D-CF2A6370E0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BCE4382-92F3-42A2-84DB-E020210E614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111E8E38-7DF7-4F94-B593-A76DD8BAB21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AE54B9F-F1B2-4D15-9A99-233C91C782A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AA89AB0-FFE7-408F-9F2E-5E1B4C5525F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B8CBE7B-D08B-4E89-89B8-4F087E0C5B2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1DE8FB5-93D0-4C42-82AB-41712E07DE5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7645BC2-0CF4-4975-AB95-8F799E5614D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66E5101-668E-4FAC-BC6A-551CAA910EE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8769342-3749-44FE-AD98-9833CA5AC68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4C77F3-D4B8-4C0E-8A2F-5FA68641DCD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2322C4F-45E4-4E44-86B5-AA56348908F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6C2CACD-21BE-499A-A0E6-A39EB778D427}"/>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0658F48-4FEA-447B-B8F2-E5EFAEE8791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EA271B5-22C4-4CFE-B136-8980DA7E4F4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E0D2B9B-DB06-4508-88E8-01FDFBF1FDA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3BEA36A-17D3-4BA3-8592-4A37D0E9599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EF6C72D-E4FC-46F9-97EC-0BDC4F402E0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87CDD5A-83BA-4BDD-951E-08C38BFF2A3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9D54CBA-2911-4D61-8E83-BD0198C3D38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BA789BD-C687-4863-80AF-0077EDD9B5B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A543C5F-4DEE-4C63-A288-CA2F24E77FB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289FA5B-B03A-43E5-9BD1-ECC4D4A8699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7199EB61-2C2F-4C74-8132-323DE8E2CD5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C6A4727-A06F-4F6C-B168-1C9D7D89D17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73A223D-C184-44A1-8413-42CEB09B66C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0F745DF-333E-402C-8C54-8F06432624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F7B648D-B025-4B26-8770-17DC4CE19BD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33EA6B3-04E9-494D-BF6E-81B5296CEE2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A3D79D2-0A85-4530-93E9-7C92D699E4C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D60EA69-033E-44B9-8497-CE222B38797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54F61A7D-DD08-4578-A1C4-2728A49676B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9121434-829C-4314-B191-BA23008C855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6CB324F-E3EE-475E-B630-89168FBB499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2876B7B-7411-4732-A86A-3560D07D679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AAE3997-C315-4C29-BCAF-73B47167AD6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41FCA95-C4C7-4C8D-A6E9-411C87B4A03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5FAE96D-0CAF-4815-8D47-7D81E31653E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B822BEE-770F-4A90-9293-CB9CA031D56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3B1CAAD-2A9B-4929-8531-4529842D9CA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61D8667-25F6-40B3-8902-659CB99E58F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1C7675D-A8C0-4884-B038-3BC25979E7F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6863D85-A784-4DB5-9768-DB46B42DDB1B}"/>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F5E4027-CDE6-45BA-B62F-DE96B80734B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635B199-3937-4F48-B740-ED54E534F686}"/>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58C34A6-2A92-4FF5-9657-F64520288BF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5A0E91F-F5FC-4743-BA80-D04C683D12E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EB879C7-4EAF-4BCD-857A-1F5EFB8D80B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C9D34F0F-B3A8-4AEE-9B1C-F6C5683EC2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5166C08-6CEE-45EE-9DE4-E5661BBFF00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E4C0583-2495-4411-9377-6AC5437659C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0EE5BB5-8EDF-41B7-8701-2B76E0CC944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BDCCD5A0-FF71-4E97-A1CD-A88DE8365A8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E9A8284-2001-4838-A160-C340D400438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C9560857-7D45-4D0D-A416-346A90AFC12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FD3A07B-1C0B-4947-AE12-0BD681A257A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AC317FB-7271-4B93-B6C3-B73B98753BC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26CEA5C-192C-42CC-A45E-55EF8D90AB9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51D4894-FF33-4944-AB72-C8877423DEC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15FB719-20FD-4D78-A50F-EA83806D1C7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9899160-E851-4D5A-9482-E0D6E97CD65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715AF2A-8D86-4CD9-AB31-0AC7A23ADE1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C947F02-1AB7-4322-A905-9F150C1ED2A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A0985AB-3C0A-4E8C-8B15-FBB8B965EDD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BAAB071-4D85-4B00-BD26-6126378DDB7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CEC75364-4B3D-46A1-8E76-C5EFC4D64D8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A0C6A4E-40D8-490B-AE5E-79032B8AD78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3A37F35-19D0-447E-A9B6-AAFCE29008C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4F6648D-D468-4ABB-8323-F7E8E4AA465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2CEC8CA-1F18-4968-940B-E9BEA7C4C28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599AEA5-BAB0-4A67-8F87-111AE535C3C4}"/>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0BA3C94-475F-48FE-84CE-D955F24A38C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F985EEB-50DF-4E62-A304-A6A34DFF525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0D4A034B-CFF2-47AB-98B9-2702C791839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03A01CA-931B-4AFE-B5E4-40208DC5106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80BF9D1D-B563-4D5F-9921-BE495A0DA9EA}"/>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4D85521-AB1A-4A9D-8562-FD59857B2531}"/>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40FFFFD0-13B2-4809-A396-2E92289A682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4592FED-339E-4748-A813-AE7E484FFCC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A6C4626-F559-406A-9EED-33F8BE03F84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3335390-9928-48BA-B631-C3AB70D4CF4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9B5623D-ADA2-42EC-BA47-93A162D4481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AA65D85-B027-41B7-BA36-E0139323FF2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F14F627-F2A0-40CE-91E0-F764C52500D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13D72A4-5177-4ECA-89C3-D72C4EA6630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DC998AB3-F1D4-4D81-A0C5-D0E9A8FD27F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6586FF7-5A35-462A-A05D-2368046B8EF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5D80560-8D69-4950-80F0-A62D1444986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DB89EAE-5A89-4121-91AB-50A3C5F45F4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18770CD-8D4E-4C0F-A5DB-EE7887ADA89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9F84AAD-ABE2-4D5C-9C19-1BB5DE5AA04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9D044A8D-8563-438E-A771-D1950683A87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0DFEA8A-036D-4C02-A3F9-0E542F2479F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888C3C5A-C228-4C3F-B9DD-26BF50CE4DE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37B089E-8231-4F9A-9629-1495E892513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086E139-F3BA-402A-89BF-B6DAC978CF9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1897535-CE44-4769-BCEF-19B9A1C3AF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26EDEAF-14E6-4BCB-B2B5-4C6BB3BA93B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033CC36-2B02-4EF6-9EF7-FA0BED129E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75629E4F-D2BE-47CF-B821-13E1C5ED493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9C72279-716E-4513-8DAB-07613CEBBE3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84505C1-2900-41A2-B4CF-2174638D25D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4DA4916-8331-4299-91AD-2532146913B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BB84B4A-9109-4E40-8323-EC650E7D3B3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5A61A24-5075-472F-97DF-203AC30892B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E778A5A-853F-495B-9DE9-F8BE40F4062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46E1786-AE8D-49DB-A248-CE9E7C07A7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BA9C9B4-3514-4F18-8822-BAFBF083335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D3F73DA-BF3E-46FE-B622-4CB31A82B61B}"/>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99F3DB3D-5EFF-43A3-AD72-B56E1BE015B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0F7199A-A13F-42EF-8710-2ED4063F18E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8EDC8304-4373-43F7-804B-F1B363F7A69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17859C0-FEA8-4DD7-96D8-B7ECC923101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9259F99-9059-45AE-AAB2-432BD8DBA57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B4DDCCAD-D2F8-4C18-8901-F33E0BC24B1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924133E-2222-41FB-8617-9A3460AAE0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86EB35DD-67E0-4EBC-A90B-733E4FE71DE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CF2302A-8D02-48F8-8B6E-080B5A1032D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9279D5A-D39F-4378-B0E3-4AB25247C67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0AF0111-541E-4D5F-B0BC-8C42A6AA9D0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3CEC7C5-A084-466E-8AFB-1B6E1963EF9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D35F1D1-F5A3-4BED-99B7-67C6C60DFE1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086C4DD-7D7D-4A00-BE6F-ACD1D2C1B81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8F7DBA3-67F5-45F8-90B9-9B6F87B84B0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6B804C2-EF2F-4016-B23D-3A773FD3317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76A250F-8ED4-4D39-B321-48A89E4E463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3A73BB2-566F-4018-AA0F-02EBF6FE6E4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743213C-00E0-4D3F-840C-C5F4163A2F9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774E0012-1A4B-46BB-902A-85C119FC3EC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2B76F16-D7FE-410D-8D43-1D00D8D606D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1AF4414-D039-413D-900E-01D40426FE8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2448180-F65E-4C63-8A04-362E480E60B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4B756FC-4C2B-4A37-9909-73FF7BDFA07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8716085-927A-45FE-818B-C86AD967957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605CD8F-0736-4DB5-B1F1-D1393117FDF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9D81146-DF95-4A32-A2BF-2A17BC7BE0F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2939ABE-B6B9-4419-B033-FF81A275BCE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78F6E5A-B2A6-4897-AC3C-E9F53649633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631A027-0441-4726-95E6-1E6A8A0A437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DBAF9DB-7096-4088-871E-1072D3BA45C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C7430B9-75B6-4FAA-9736-717BFD843891}"/>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E90F1CD-3691-4D9A-8E70-7277D9395BE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B978E3C-DD82-4C14-B5DE-E74A564FC79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80A42490-837C-4054-B170-EB42AAF1FAA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829849A-4052-40CC-BBA1-3D7152BFBA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44AC00D-C6BD-4376-ADAB-24AF53217D5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B8E4E86-2D44-4144-8E8E-31DCBA51C30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D1DCE3F-DDDA-4C3B-9168-D078F71A5D1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2488CB1D-AC34-4CC6-9B76-0393E46D21E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4B018D2-E280-4A75-825F-0A62970355B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67020FE-4C62-4C79-BDAC-678AB65431A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EB10DA8-AEA3-4222-8348-1D17F548F3A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6AD537E-AD5F-4CF3-BC26-8C9018499F7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D21F07F-1759-4CD1-ADFB-7CE56E8B53A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791504B-E572-4786-94CE-589BFCD9C48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4C58D12-9FE7-4723-A4EC-68B6B3E9AC6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8D7DDED-DA46-4EF4-9659-AD19A579026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33A6A26-88B2-44AD-B599-2A30240ED8B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0BD31C5-18A6-4417-BB89-6CAF6E6B4E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9AF8317-5B07-4D3B-A675-B626116244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1EC17F0-E34D-47F4-A621-29A42E9CE8E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CA40A31-5FB9-47F3-BB44-EC1099EB62B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4955D3D-2079-4641-8F9E-E1FCAF82F9A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51CE824-11EA-4525-AD99-A372296E2D0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98CE889-4BF1-47B9-9887-7C7A068D670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DEB8980-8615-4545-9765-A844A6B3D23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7DF2A3F-BB49-4E65-9CFF-0D7D7997B4C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424D14C-05E7-4FCA-9038-9CD9637775C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1546E09-3CDA-4E1C-9FC4-908F519126A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7BEC25B-726D-42EE-A7C3-DBBE42C730F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D63F48B-F759-4BB7-BE92-FB446100FAF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DF08048-AD8C-4428-AE9D-B469DA18EAC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64B49B7-7A96-476A-A053-7475AAA402F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1A64012-8123-4C1D-A399-2878D514A54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513207E-45DA-43DB-ABDD-B2A172F6C79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9834015B-1966-4C22-940D-7E3296E6684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4A459C3-D52D-4346-B0B9-9EAC6D66205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5996A30-F4FC-410E-8607-10E38965289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2AF41EA-6120-440D-9DF9-92987B8A0AC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48AAF24-B962-46B4-BE17-46216A6CAED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B06139B-733E-4E49-BD69-C3555BC1A2F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8681D07-2509-4BF5-BBF2-8FA3E3C94BF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BC9A9FF4-02EC-4B1B-9039-E711B13C78B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2B768C75-9675-472A-BA58-A3DFE723AEB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027F00B0-90F0-42D2-9460-A9AF9EE0BE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8686CAF-D138-4DE4-96C1-3DA365E4C9A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6CC35EF-88A2-45D6-8A1C-AF7B5C048E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1C67E72-EEDB-4905-BC7E-8D26DA8034B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490BCCB-D24C-484C-BB00-A222CF8380D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E5DF8D0-B9B3-4718-8965-ED35EF1F852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E9224AF-2FD0-4CDB-91A5-933EF7F017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685E131-3B43-49B0-A49D-DFA263E66FB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65F90B76-16F7-4001-9ABE-EB264527F5E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9A33115-73A9-442A-94F0-4590F1FE16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29F3092-085D-4E0C-8EE8-2B34A2ABF61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F2C3A2B3-59DC-483D-922B-8A7A927CEE9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B805EDC-532A-4EBF-9DF9-54718681641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5E6E6D3A-2D6B-4291-969C-E6B79FC2B94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CE4CAE9-B9BC-4167-9275-FC6D8BC03F0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2294B3A-1E11-4441-812C-B52BD53C8E5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C0E988B-FDB1-4767-A91D-BB877F8E9A0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D1452BF-D86F-43E4-AB6D-EF7A2605E8A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1806317-0BD2-4B51-82BF-F8A2D0978F9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37CADA2-6033-4A04-8DB8-D04FA5C948D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BFD9DFC-E44C-47C7-A32D-49217D52946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E07886C-D0AE-462B-9E27-662DF6CB686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228333D-1941-4993-8447-D3A1BB63206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74A4E57-E50C-4001-97BD-A7461BA5F1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8198C51-4F50-49FA-8203-0A7E2A8A0E8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F03F730-B29A-4CD0-89CA-518611F77B3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23E969A-FF5C-4C96-87DA-0ABC8C9A45D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E012603-937F-4251-AA96-180E36549EC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3E6D559-50A6-4249-A931-00A5C4ADD97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155CBF6-9934-4E4E-B0DC-A694607CA31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5A46B55-6F4B-45AA-928B-9AED7DEDE03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E91638D-D1DC-43CF-B015-ADB406E6938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EEAC28A-9018-4EF4-9DCC-1E2ECCDCB0C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ECACC15-8848-4462-8098-AECD085188E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982FEB2-8A59-49CE-BFD3-430D0E1FA379}"/>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EE281B2-F1EC-4365-9336-7214B42B9D1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76A7CF2-986C-44C5-A7CA-8400CFFFC77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2C13990F-E493-41E3-A69E-3CD11E0AB7E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578A376-1E62-455B-AD41-0E7F9B7D385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1C22989-8D41-4590-B4CD-A098D63966C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CA6A567E-4A0D-4686-BB9C-231184CFD75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6F420FA1-8459-410A-9529-14AF623DA38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28A76F0-DCA2-4933-8385-BFF150A9AFD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8FDDA7A-77A1-4E42-845A-227BDFF0757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D1F9A58-62BF-467F-8BBC-E5C818B1137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9CFB25B-A600-45EF-A32E-19DC3E72712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543617A-3E7B-479F-AC53-613C0A2EC9A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68C9572-D27B-4A1F-83D8-DCF8B13E775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423FD6F-A718-4BB6-A8F2-4FB28E7800C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04EC6CB-E2BD-4D67-9D69-1F56AC794A5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09EBBF8-2628-41B5-9E26-9A245A52E35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22491CD-FF4A-45BE-BB1D-76B08B4EC6F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E8B3BF2-1DD0-402E-86E5-851AA4478BB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EEB7C94-E05D-4A25-9BA0-BAA816D3126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F265ED7-FB0F-4E01-AD67-668F745DB3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C809A7A-26A5-4A4B-8D74-29064C6272A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DCB689A-14BA-4940-8933-A332D08E551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91357FE-2AB7-4F28-8796-A773743817A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313BB81-72EA-4F04-9691-C8FB4E6EFF8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FCA184B-3021-49CE-ABC9-5C152492D0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5E034C7-8B80-49B4-BA6A-3CB5DDA36A6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27AB95B-1B51-4BEE-9F9B-ABD9BED126E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8E64FA5-3BBE-4989-A5BE-801931F1711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EABFA1E-89BE-4FD6-8865-024A278F506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4EDCB53-4CCE-4570-9C1F-3B109414F7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9982F09-8723-4F6D-BF4A-A2ED2A7E7A6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64A54B7-C6F6-4DB1-972E-360649EB5B3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7596821-1CB8-4953-8F1E-F9256758146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F0DAEC3-9958-413A-880A-B42CD906AA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6AB07DA-209A-47B1-B5F7-0131575F692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40C88E2-E248-4379-AA95-D8975600964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D076E28-2515-4310-B0C5-0144FC40ED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F19FD23-90FB-4901-9B24-40558A35139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768D080-0E33-425D-9FD7-CA8F7D7C1DD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BE8590A-CB2E-49E7-9D91-60733F9871D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14D7A36-534E-4517-8ADD-387304C3BB3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492756B-036D-466B-AA77-1C7708475D0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CD405C4-5017-464B-88A9-A06F1EA4AA8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108B5C7B-AAC5-4E53-A3DF-1950B851396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74D755D-A8EA-495B-985D-D606F33E654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558A78E-C76D-412D-956E-CDC92CB68D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765BAEC-06E6-4052-A74C-331EB9F6FB4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8B64F2C-A6F4-4D5A-9B69-D78B42EA8CC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D7B60D5-AB21-42C6-82BE-2CD0F06EDF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7601111-6C10-49E5-A17E-CF8F0837EA7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13D4BBA-2FA1-4648-8981-69C3097F7F7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760BD47-7563-4CE2-9D41-BE54F013BFF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9178420-BBB1-43CA-8FA0-B2A228EE7A4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4FE7134-DAFD-4BA1-A73A-EC6D1929A1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8954C06-7374-4996-9A6E-936F6D698AE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B4E66E5-72AF-498C-A7DD-F30591A2BDC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AA8981A-DED8-4047-8093-3A7DBBC965F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A01C31F-8D5D-40F5-9075-54031DE90B1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33A6295-C4A1-48B0-A6FE-FD8454B98BD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0FC6263-38FF-464B-B399-3CE1B1DC785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C4DF735-72C6-441F-99B0-B102900A92C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40D9AFD-04A4-42A2-AD73-5E0040FE3B4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546124A-2CEB-4C70-B2EF-C70C57F2AC2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D481AD5-6369-49A5-BF54-4B92B80D9CC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38C9710-8C59-49D6-8508-4655A5879FA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181D9D4-DB3D-4B51-8F15-B72D7381256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9330D08-B017-49CC-90FC-2A43C57FB2A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CBDD094-1511-4E09-A45C-E648E1BB81D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1C453F0-CDF5-444E-BA80-545355826A9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23FFEA0-C36F-45B0-878C-C412CACBAE1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3294E5F-4022-473F-A508-62CA4DC7D3D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AC46644-7B05-439F-ACB0-56F08A7779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08243FC-A276-46D9-A999-34223255DF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2C15AB8-E5EB-43D7-A152-3783B07FD73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7078BD5-995E-426B-A94C-728269978F9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A6126B7-71BE-4AF4-BB17-64EBA2316B3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7D59C8D-6372-4334-96B0-900BC2F3D06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15AF129-4F92-4318-80A6-06773EA103B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90B7A99-A3D2-41C6-B0BB-54A20F7A27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B282BCD-A95A-4E51-AAF6-5F663D066C2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06F4D5A-D238-4B9A-B0F5-5C69625E47F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110E0B5-C13B-463E-9BB4-55F7DB4D3C9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EE30E99-C0E9-4016-A052-C8A4A093B14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37D1B17-BC3A-4DEF-BCAB-AF4B30983F8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7035955-2897-4FC7-92CE-CCE79F6BB03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598222A-7336-4A90-9D82-504EB2BA634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78B58CF-73B2-4324-B004-F9EEE132976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14B5238-7F35-4606-BA25-6EADDC189B1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517F7BE-AAEE-49D6-B48B-3059D0B5A8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01782C2-BEEB-4519-8118-88B216B3328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E3682D8-114D-4F76-AE44-09AF7222E0B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C68E49C-8EE1-4322-8C4D-3EFB34F60E3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B677242-6063-422C-87E8-132845BB4CE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C209190-D40C-4B46-A81B-209D661ADA2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95E8F94-EB8F-4297-873D-F6D84C06BB3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5A137DF-3D1C-4BB8-A01B-55E9166677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CFCE95B7-5027-4ACB-AD6F-4181159E102C}"/>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CB18A8E9-F176-430C-9087-2AB2529BF5A1}"/>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116B86F4-636B-4FF0-8B64-44B94BC60A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9ABC1557-E659-47A4-98CF-6AA16E9E0C2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E5FD6A25-62C8-4BC4-B7AC-6E169893ED7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0500B281-7AF2-42D5-84B0-388F8AA283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5ECC2EAD-8E16-4024-B9E9-E87AEB95618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2972D1D3-8745-434A-87AD-458F82DA95C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8418070A-9849-4AA2-BE84-44231B1A5B4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0C7B29E0-ABF0-44B3-B497-F69D64F1E14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2E31E43-5465-4F57-AFE7-84A1A061B40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A634F3E-A027-45E5-BC91-FA03E256121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B724DC2-76E5-4A73-93C0-D2D8E62F2BC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B4CCD69E-FEF4-4B4F-887E-B15470C0FE5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D5EECA50-23D9-43DD-A95B-C4FE0ED9788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23DCAB9D-94E1-48B9-AD44-0BF891BAD36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19BAF0C-A20C-4AC2-8679-8B8CED97F75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713E749F-95E6-4D3E-854F-D23F28303E9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7390D3B-C11E-4CE2-8247-C35B4C0D351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CC33C29-B5CA-46D1-8234-5F4F29F5982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AC0A5DB-DED2-4F0A-9237-431DAD3785A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4D65F49-2A06-4C4E-A905-7057F6B6EB7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2DEFF8FC-4B30-4B42-9010-451A4A7BD37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79191B1-DDB8-4F3D-B149-F3EC6CC457D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FD98F72-790B-4EFC-89F1-A1FD9C3D34D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8AA9812D-BA51-489B-8AD3-ED02F4C63F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3EA05AB-5E13-4FBA-897D-9148D66F3BB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BEBB54D-1799-4ABE-9CCA-AF6DAF70178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F5025FA-0A43-4FBE-B0D5-2EEEF429C8D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DFC631F-3262-4EBC-9068-D842BFB47D0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524FC19-5437-4CDC-B102-8A13FFAE6FE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B4F9C31-C0F5-4640-AAB4-F4DB2B937A4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31BCF7F-9FA9-464B-A4AC-7462DDE0EE8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ADA0B1BE-30E1-425A-A7F6-85842A17362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2CDA9232-FDA1-47A2-9DD2-BC5C8183AD6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9DDE010-BDDA-4331-A75A-8DDEDE390B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14FDE2F-FAFA-4813-8A30-D5A7D59F720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AC23AC1-2EA4-47B3-AE8C-217F1CA5A00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FB5ED4E-1251-49DB-8FD2-843F659479C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1382F8AB-4938-48A3-B3B7-6E02BC309AE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3BF8605-5966-4A97-8AF7-3237CE50BF8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D5ABDE2D-BC40-452E-9B90-F34F7BE78B7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0E4558A-0EBD-4C5A-B87B-A73EE9F4D96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48138D1-FAE0-42DE-A14E-C4B2D48C72D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D72470C-F478-4C80-A849-B0A3E3CE80E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12F2C904-8B46-44D7-BBC3-B807D2ED31E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B924206-189F-4CD0-BFA6-E80320C29F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C39D90C7-7AC8-4CE8-B66A-2D9221A6809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030B29C-FFF7-4D37-8052-2E55CDA21E0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38FB233B-9EAA-42F7-9890-4D9EB43E817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B416D1D-8188-45A1-9149-F5F2EC11793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E169E57-D6B8-4110-9E3A-1A1B09D9570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82221F0-5089-4865-B1F3-6B4F20A407B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F1AD66A-8D87-459B-A813-7C68F5A76D2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1B5F1AFC-C3CC-47D8-84CC-3B5AC468342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583DEB6F-BBE3-47B4-87D8-3CC0D509C9D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F37C2AD-3D2F-4691-A550-4F409E3D243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60DFB15B-9ADE-4B51-8055-C64796E30A8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7D44F0E-782C-456C-97C5-071ED69920A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7BAFB27-B2E0-492C-9A0E-52490CE3916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67C5A3C-3A68-4F15-B244-45F994DFA06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3241823-E40B-45CB-AE00-E67EDEBBAB2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EDFC2888-C79C-412E-8237-F5DB5221A62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AF8BCCC4-7421-421D-A1BC-1D98590EE00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CFABCCE-8822-4EB1-AD49-E5E9E67A793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5427A50F-789F-4A37-868D-4A3B3093431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DE27B5A-6D5F-41B5-8E79-65E5B19B320C}"/>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B3EFE4E8-68E7-4CCE-9F6A-6AF7D857B1F8}"/>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40CB296-0C5E-4729-9EB3-2517F6DBAD7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5C944A71-11B0-471B-8640-EAB32A3EBEC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B65C8C95-2FB0-483D-A324-E34B5A02203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34402966-E920-44E5-B0C5-65337A53834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B2E421EF-4AB4-48ED-B8E9-2EA02158AFE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D2F7D02D-1E0C-4C98-8039-61FCAE445F1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D9C0659B-8DC4-4435-9A95-C092702A813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D90C379E-CBEA-4316-9153-84EAAA6FC68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CA6BC93E-0145-48C4-B26F-5604E2A3702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87EB9540-1FEF-47F9-AD90-63A8E552FA2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182D4B23-FCC8-46E6-8049-BEBCA0D602B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ABEC378B-60DA-4A4D-90CF-3069876F6E4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BB5F845B-D044-43E3-823E-BF889482091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2CCE98A9-F6E6-4C48-8ABD-9B10703EC18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2722DA8F-9AE3-4B04-BA63-F5636AD5F95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28233D2F-B7F9-4CD2-9A47-45250FD87A9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052A4CF3-62B7-4BD7-B64C-AB93474521E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CD6C463-E6D6-4715-B498-F9BA8C93AE8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3188675F-772F-4A52-BCB9-0361F334612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3FFAE4C3-E924-451E-9B44-A221874B720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DC22E1B6-5C11-401B-83E0-CA87188405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3A3DB2AB-BFF2-4A89-9306-A78BCD9303C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FC512954-0CFC-4626-A8BC-5D6B1B0F166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FAD0C832-7175-4956-9C4E-A1662C60514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57F131A4-0725-4C5D-888C-C0A38B6ADD1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FD33999F-6F23-4896-A747-91C27317F681}"/>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6A52DE46-AB8C-4280-9247-A6301A46AE4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C7E29C7-3CD1-4890-B180-4B6DF1C7BB0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237D0C1-D2AE-404A-9505-D63E548170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653CC7A-2DE7-4508-8DAE-D1331B85E6C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28B1DC0-233F-486E-A58C-C4EC8BFF7B3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F1F088B-5275-438D-94FE-A85BCC759E3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ABCC041-139C-4E57-9282-37D90122C50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CA9F9A1-4E62-4E6B-99AE-97221C83FE5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6979DE5-984F-4388-B492-45830254159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070E9A3-6541-4F08-A8FE-698D8B2D990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CB13B5E-0052-4016-A3E9-BBF659DD5CA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55C6758-C471-4B11-9C67-1B9575B40BE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07DD4B4-6366-42B3-A678-E562CCDE4CB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D2C60B8-F197-4765-B7C8-B1EFB3DC09D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4EB9E20-B309-4C4F-AD85-16F24927FC8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2343E87-9AD0-4692-92A6-7444341831D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736E7B7-DBC6-47F1-B56A-663211E82EC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FD5CAC4D-4057-43C2-85FB-A90B5FAC0E8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C02D30D-A8E6-490E-B93F-F7B221FDACA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F765554-AB5D-40BF-AB14-32F677F333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40A55FD-911F-469A-A1A7-79F939554DB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0DC4334-F65C-4D05-B20F-120FB935EE8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8F11206-158E-4FBD-87DC-B2C7184BD0D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1FBB7F20-8ABE-4B42-A9EE-BDF97F06801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FF87F73-9C74-400B-8A49-BFB03C7CD9C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9657A67-C15B-4996-BC8D-10D215354AE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229368DD-555B-4D8E-9790-11F4156CF48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EA9FC43-0CE7-4A5E-A8F4-D1318BD8B40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D7E03D9-2ABE-45F2-B961-4981C1B5925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68934B8F-A869-459C-B4F8-4992B82D47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D6CA118-9D3C-4BF2-93B9-21A648E6DA8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8DCF78A-05B8-4D29-9743-2902B2D4BAC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C165A837-A833-47D0-9C72-3426CCF06A4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696D5EE-1474-45D9-9680-826F3A37CD5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8B5FEE6-13B8-497E-8E12-0D8B99FE157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8920A46-0813-4D51-9B50-96E8721B526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36BF101-0D1A-4823-B50A-6E88B241116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F58AC6C-EAF1-4909-9AA4-D49E71D4FC0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35D08F6-1301-464E-BC31-F94DEEE9657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61BFB3D-0155-4907-8548-73E84CE6E0B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8A981CC7-B514-4CCA-AA93-F10BDDCE990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CDA4E24-AF01-4D2C-86A3-E561CD9C9CD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51130A-4193-444C-A8F5-4FB79239216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F725EB9-BA86-408F-BF2D-43D6BDA2546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5B265AE5-67D0-4576-B4DB-37C6B071447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D8D0775-E731-4430-83D7-4413DC22924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2454E62-77AF-4202-9765-8444BFBBAEA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83AC9BD-2F8F-4E77-8E42-32295BF2568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29A596C-9F1C-4673-8643-6A68ECAB05C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929C04C1-7575-4DA7-8606-F158775DD3F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C28CF69-C591-4591-86E5-B4748A8C7F6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00CF162-8EAC-4513-B34B-0ECFEE6C9D5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FA24CCDA-3BF1-4DA6-9B69-146E0B895BA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C3C19DB2-611D-4CF2-9504-D679EBC1EC4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1236A971-88BC-4A27-BD49-178111A0580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082CFAE-CEB8-457D-BB63-CA6F2E6DD71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B8ECA68-1D3C-43F5-AE1A-8758B8B715A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F09BA9F-9952-40B6-B7D2-2FEF63F1F51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CD23C7F2-F0E9-4E1C-B9C9-89E5970ECC0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8371808-5113-4CCC-A9FA-88E97D0C086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3443B74-03A6-447C-8831-D768AC6F41C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4B6A61A-B3E0-4734-B96A-7CAB10DFA12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7BC7E81-8F94-47FE-BE13-4F4192C00F6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B05832E-4C75-4B2D-B832-2C3FD6868CE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49ECA67-EACE-4272-97FB-4E11BD9DA24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F5BF806-1E70-402E-A46D-93E81BD725BC}"/>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6CCBE26-8E23-449B-AFFA-63AD6FB63C4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8864A92-AB40-4976-BAED-D4CEFE2ECE6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FA18098F-56F7-4B8B-8E6D-37E49532E20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85A7328-9750-4646-BD6C-49357A23000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294BB7B-FCFB-487D-9E81-6B9D097C81F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FAF3A40-65A7-49AE-AA9B-3A60CCE3779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4A3B4F77-149D-43A2-ACF9-3E92261BB11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36DBB79-9FA0-4297-8442-7D2E29CBE5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BA00019-DE64-47BD-A903-1DF7F6EF897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437E24C2-41E2-4006-80BC-691C59AAC7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29BA5056-5BE1-4F57-9503-CA00E898286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F416B9D-0BDC-4E4A-B7DB-B9808CD6D2F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DA1BCF9-798B-4F6B-A103-4D634F9FAF6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00737E3-9F66-485B-9F8A-71E01B5A18A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833E77E-5F5A-4C70-827A-0722AFCFCC4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2A1037C-0CC6-4538-AFCC-E6A8E8F8989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CA2A087A-907D-4F6F-8F3C-CF2E5AE8505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BCE4B6DD-8462-41C4-B1FE-FF29DE95CCE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5596E3B-51DF-4BF7-82FE-9C3FD0AD70A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C3C5AA1-7BEF-4D62-9131-49119321197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928A2776-7AB9-4919-9F06-207677549DA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1BBAE3E-8F3D-4190-BF73-3D3E453613A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C7F1FAB-5E2D-4C6B-86B4-47F3779F268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8D15E7F-10FF-4266-AE00-C5BB3405688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A2DBF19-E64B-4F52-A23F-E7C68A2F3BD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0EFA63F-FB19-47C9-A879-BA437346264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D952EFF3-0642-413B-B29F-7BC56394563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AF63F0E-BA43-4298-869E-2D8C1806995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8EBD73E-4356-443D-8D60-C78F2004C65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FE1329C-C4D1-4DC5-BAE7-D5906ADF402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4C3E967-6ED8-4D48-9A33-19E4A411BD6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9E8077F-9984-4E91-87B7-094F5707E25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1D2FC21-CC8A-44D2-A2BA-6B95179E1AF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8D76B43-A264-4039-A029-2790C999C8C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9494774-265A-4CF8-9041-92EA5266FE6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6555765-341A-4867-B4C4-F5E98FC3C88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2DE3790-E52F-46B6-AB81-9679E32548E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4A47C56-341C-4A4B-B85A-DE5BDB845C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F52BEAA-085B-49A6-83C7-E6CA4B1993B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923326DB-C24A-4EF2-93A7-5D260EE97DF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B1955A1-9FE1-42D7-8C53-1680E6B63FF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7C9B8BA-BEE0-4754-8F16-846F50C22B8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F9365B7-6337-4BC1-AB6D-5C7A6BB425E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5EB2E0F-ED54-418A-9B49-0013091635F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7660B11-0E08-4A0C-85BA-593ECA2B793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BC4C5A0-D11D-491A-B042-A46141C7518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E60EA02-671B-4118-84EE-1B27B393828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3ABCBD4-000A-4386-9E1E-B9DC6020852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E9C26FF-8445-4C4E-B1EF-0F0BE95736F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9070ADF-9681-4F8F-AAFF-7D1291111D6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3B571B48-E04A-459C-8454-986BDA53E36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044D16C-D9B1-4A24-8383-ED06DCB3F2F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408F7F6-6199-46BB-A5E3-30E1BDABA47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5FFC895-20FE-4AF3-A369-6A6404C9860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9A9DF57-5F66-4212-8E3F-837F3167F89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E75F42A-518B-4C1C-937C-BB40FAB2DC7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A2D0215-A65B-46E0-A839-C56EF5C9ADD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38E4BEDD-09E2-44B0-9D9C-F4BE73963DE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06E7D06-7129-4866-85EB-66AF219AD4D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1028EA73-FAC4-4F7A-83AA-2564E0EE485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1C38E2A-060F-4DE7-BF5B-093F9E055C2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CEFB40A-4414-407F-B507-64DB13C3EBD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5BA3017-731E-4CA7-8140-B342F4C7197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AD753FE-C46F-4F3F-A8D3-6F09C9B8601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7DC6F84-F91E-4E82-BCA1-7AC04D7987D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BD8A4199-22F6-4848-9804-D651E9B14B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393A131-C98D-4B11-A4ED-E6C5B69F501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A9FEC01-BFAE-4465-98EC-8538883D3CE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BDCF1450-CED4-4936-9C04-6236DAB73DC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4B51D09-4852-4919-9E11-2DED96170E0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79AEB56-F22F-4274-8381-B24797DABA3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DC14109-1895-4955-A649-99FBA737E99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2417CA5-F244-430A-BE0E-283250F480C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18F96DD9-3A23-4D9B-9FB0-634A75BB0E5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ABA1368-0197-4ECE-8060-3BD0EB79D77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89349B5A-1168-4025-A516-8FE7A3B7205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764AC38-FF7E-4679-9E21-DD6B9AC70F3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EFC880FF-1D84-416B-A5F3-DCAA70D995A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4AE9BFA-36DD-453D-8083-4346794A3A4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8D2713C-0749-4E9B-A05F-BE75648B96E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E262B175-05E6-44F4-9967-ACFE17EA7B4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37A5EB1-3DE8-45C6-9A6B-3FC217985EF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E4A0A1D-5896-4174-9BAE-A5AC7759271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9D8675C-459C-405B-AAD6-5F09B709D42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8218EB2-EA9E-4665-8978-EC730FE3732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05D58F8-6364-4469-BBF7-F23BF0B9475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8A6B477-905E-46F3-BED2-85F09B7B0EB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C6A2CD2C-5C08-43A1-980F-DB13BD7B864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2113F77-A12C-4CCE-B53D-7CAA4D8531A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55F15BD-5798-4451-9BCF-7EC7F336FC4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96586F5-CE9F-4710-8086-368AD4256FD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F3F22C2-788B-4179-81B2-4C13A591A89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820C2B8-E672-4F8E-B0DC-BFEF1F97BB6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BCC04BB-9F54-4378-A2D2-7D581E1370B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7D069572-976E-4CEC-9F03-779E149BDEF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8B34D62A-64E2-40C0-8756-9134FBD66B1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9CFBFD7-F501-4A23-A2A8-F61D1E55D47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A7779CC-2292-4333-B2F3-C545C1E6C2F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75C4AD4-AA66-478B-9EBC-99F9FCDD79E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3EEB7FD-D5A6-4F01-87D3-8390359534B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54C05D3-7388-4273-A4FA-01E70C69B1B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6724B78-B70B-4DE2-B25A-5B819179004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BF33B56-8598-415B-8FF5-8422F69DBE7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82C5DD1-44F5-406B-8603-B56DAFD8A99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7EAD11C6-560A-4D6E-8233-3E235FD637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010F4CE-9679-4FEB-A77A-358545C4DF7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8514654-7500-4E95-9C20-79B2C5EF1A2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21FC3EB-665A-47F3-8C08-627D8655E1C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86EF3D2-E0EB-4B6A-BBE6-2E15455D24B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96CBFB2-C9F6-4EC7-A2C6-1E69314CE58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F5B64CD-7B0A-4B32-AAE1-128D34406BF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6BCC4C0-CB15-417B-A849-A38DDF03C95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6542FD2A-E902-4A41-8BD4-13BF4D9F937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1A85657-3947-43E6-A750-2789B0B2E0C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F209B07-F3AE-47D7-AAC3-FD17E990870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7CF31FF5-D333-40E2-A2BE-AF4A28611AD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A56B6E5-241C-4AB1-A279-6E046904C9E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4144148-2561-4A0A-8B18-DF11433EA9E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A153640-2110-43C9-95A5-D81A67FBD98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6C2628B-5959-47DF-963C-6C51A08C415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68894BB3-6469-4187-96D2-C483BFE3C52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47EAFCC-0347-4A4E-956A-34135AAF16D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F304636-0A47-43AA-AA93-9F6526A1FAD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E3995AA2-53B2-4247-AF61-8A6B2D34072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F3C4040-F8CA-4F49-9B9D-A61F0C4239D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10DBD5B-8DA1-4D19-873E-A568405F490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5D5840E-0289-4ECE-A2FF-266AA432354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F9DFD9A4-95C9-4960-97A1-4A80B61DD0A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76BC7DB-C430-42D1-9700-D955BE617F7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F4299A45-0684-46DD-B96A-B01ADA2068B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035A88F-24DA-4E4B-963B-6450FB77A0E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3CC2CEE-B2EF-476B-AE94-E8F87E916C4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1503B41E-0511-4D35-B6C7-E126E223572A}"/>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BBE1A517-7121-4B9E-984E-A5D63FCCE30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F62B538-6EC4-463D-8F37-DF88C07B3A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19921D5-54A8-4CE8-B27B-1192F4931CC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D1E6194-C358-4823-AB93-EE2ECEB6D5C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234DB354-921E-4651-AB3C-E2CABEA3F18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00426C0-A45C-4667-A560-F0631565525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B330B5E-D3D5-4B4A-A9C4-485C06819F4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8CC3971-6795-44BC-93E6-D9766A0D46D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E4B4C73-7BB7-48C4-9F05-10DECEDFA28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B967F35B-5DC7-423B-9B63-E3073EE970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86C15FB-57B0-418B-BC41-30E60596591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0479870-7FEC-462A-846B-938AA7A1AA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F9FA88F-E0E3-43C0-B1EB-0D0F10218EF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6067140-3905-4A15-82A9-0FEEC19B599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13825BEA-61CC-4E7D-A383-F2DAA723898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F840976-C5F7-4A13-B704-BE93FDD7D27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1B6CF89-1E85-4826-A798-E3F28CEAEF7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4D21165-383A-4D61-A6BD-66E7E3FBFD2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5B18649-92B4-473B-87FD-09AA8C53999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877B860C-17A2-4675-84C3-BD907BAC891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8F6ECD2-29CB-4D6E-AEF4-64D88C989BA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62FD9BD-395E-4CD1-96BF-D0146BE9DB6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1AD5C25-E1C8-418B-8883-0DAA4B56265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F0D758C-DE9C-419C-9D39-BB9F4549D0C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CC233858-7E52-4CBC-AD96-62F7EA1794C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517A659-C848-4CE4-8FBE-EE374B058E34}"/>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222C7552-9DB6-4D75-B41F-480C68D5674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C8B29175-466E-4C78-AD6B-87F0F75961E8}"/>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FD74D69F-1DDB-41F1-82B1-C69ABA59B394}"/>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CB7BB994-4CD2-4B66-8E92-12FEBE2C183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7CA720BA-D978-45B5-BA65-DFBC2C9F247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FCC3A789-FDDE-4A00-9E54-6766F6DBBDC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C0D01176-6A06-4886-9149-EB67E21F3CE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005BDE1B-DACD-430F-A521-DC68A634AC4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F6E72B7D-974B-4E93-95CF-343980C7226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8C3730C6-4DC1-4DEC-8130-86F1B396FD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4DCF66BC-98FE-456A-A121-808065147F0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5998A33-694E-4F52-8A80-3A153AFBD85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A216796-EC23-4075-885C-EB11926920E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5FE6A88-CC5E-4922-AC56-618280EC4F5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B88F557-EBA3-4621-ADFA-14ADDB33449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BCDA038-58CD-470D-A899-84898D06FF4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A22D776-AAB3-456E-A2BB-D11707D8A13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D670A92-8339-4043-A0DC-658C3E0FBE7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55D6137-044A-4EFA-9B18-F2579DAAC4A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5C48435-7D20-46FF-8D98-2C4668CB3A1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593880C-3335-476C-AE1A-3BB3C79C677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95F15FE-A49C-4957-A183-B4E8B84838A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A90E84C-C05D-4C05-A7E7-3E48B38D4C8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589B646-A05A-4045-8906-A2B578D0B56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BC7C078-5EB5-4E2D-B61A-928461D9B33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A9574B9-E625-45DE-9970-E6B83993388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5AA8890-2FD6-4D6C-8990-C488E284B49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FF8FCC7-B9E5-4C64-A73B-7C92C019192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87DFFD5-0136-4B1B-A4C2-BFEDBC01FF3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13D9D7C-137E-4DB6-B455-EA840FBAF60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704739B-0488-4AC8-9473-4A463AF57D4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D2A658D-43DA-4CCF-A2ED-CDD5CABA08E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32D1FB0-5C12-4AF8-AC47-18C0D8B854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6E6DEA6-3DC1-4E0D-BBC6-014F1CBCAC6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16636B1-C57A-465A-A5BE-A4EE62B9C2D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D040888-7215-41CE-ABE5-CC20175B5C9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F88290F-087A-4E83-A6FC-85CC38595F1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6195388-1265-48F6-B270-32A53A6B4F9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D0EF195-915F-4EC2-9D53-AA5F24A8F6E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3ACC1A9-7C77-464F-B857-8A00EEBA333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0A98A91-7BFE-4873-8CA9-28F9BF08CE7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69E667A-6BF6-47BF-AB37-6EA14344DCA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C90B9D1-8952-4E7B-87B1-95FC825A265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32F6A69-FE87-4FDD-97DF-6B95245835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D0EFB2F-00C3-4A0B-9058-1A038FFDA6A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1F40CF4-D7A9-44E3-92E7-283C874A74F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D353963-C1B4-438D-ADFD-03FA5D92C39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48896F3-8721-424D-8D87-84AE8FBDBBF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C06CD5E-E9C9-4C2D-9981-103BEF5512B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9A2D65B-146A-4010-A248-6FCE2B594D3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567CCE5-D7ED-49AF-B553-250A686A9AE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AC26FAA-1546-470D-8A2D-0C1F1C65759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9B72679-CCD3-4E25-A206-143AB624D32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CA2A113-8AA1-409A-B471-2EBFF405537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CC60E23-6517-4A25-A2CD-70DBE6C759E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7A736C-F368-4C29-A832-32971CAD6F6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1F77CE1-0C4B-49D3-89B3-844FA5D8DAE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D3CA645-CE1E-463E-969C-22559C4E919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61E5800-9C89-4957-818C-133BC329806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F246748-CDB7-40C6-AC17-66D82626636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819FF5B-402B-4648-82E2-CA42A5668F9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E8B8C19-A526-47E1-9499-2691D564583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F516A66-61DE-428C-A00B-01C3AF0F884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A9BED51-C367-4A77-9696-C34B33002BB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CBC754-5F49-4ADF-B50D-7E98D4C58E1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20F09A2-7D51-4CF3-81F1-6D724E598E6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7684265-B64B-40D8-86D6-ED8C46686DB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B52D928-589A-4979-AF63-07E05D67595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B1F816B-6DB7-4E1A-AE7B-BC5EBD05F29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1AAE259-9626-4F3C-A914-41CE10BAC4C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98B48C4-D96B-4109-BA59-6824103A82D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8B46634-39D1-470F-BF2C-60959ED2A8B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D872BCD-A9AB-4259-B1C5-0FEE9A5B0DF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0C93EAB-FF3C-45E8-B7B7-9F17FCB921A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F13198B3-EDCD-4BF4-AEDE-D892F024B2F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498494D-BEA8-4AEC-923A-90B82B778B2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DE20E31-7F7F-43DC-B9D3-22885F8C552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8E3E050-3423-45D2-80E9-D6DA5F89884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63E8B9B-EA99-4DCE-87A4-B1448D5B78F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3B49AF3-84CD-4E22-8470-AC870E11C8C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794A09D-17F7-4DE6-B879-1D800312E50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DCEA7E6-DC60-4CD7-94C4-5E08A8207E3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E86E566-A5BC-4945-8570-7DB695A5A7A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2342611-C8CF-48B0-9A63-E8B3D332D57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52FCD223-1A0C-427B-93EB-F2D178972417}"/>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62021CE0-1088-42A3-A985-0266BF12FD3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C3DE36B1-CB86-400D-A4D5-7D25F4CD2F4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5AD82A51-E41B-4401-8B3C-7FAF7B981C4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29D0C51E-CF74-4CF8-B7C0-9CFF7C4F59F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2FB4FAD7-B6A0-4855-AB93-E10B66503D8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378720D-6EE6-4A4E-AA96-DE3CCCF9F33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468753DE-C26E-4CD5-95EE-D26DF30C3E4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9901F740-1B45-4E05-9F87-F958446B88A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9A3C2F8D-7C00-410C-B06F-60807F2758A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89F119F6-1CAD-41B8-BC57-8B88B6209CC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AB742FA-CF88-4B68-B025-B04E4DA3DD7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248E9F68-9EBB-4C87-97D2-DC4317563CC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5C5B0102-C171-40E8-B60E-C2F2363DD11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F7D50E10-08DA-4A77-AA2E-8CD25689EF0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D8F286D8-9159-4AB1-93F3-708E30353E4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372DBF1C-F439-4882-8CEC-2B6C1B1F02C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FB4668D-9E86-4E9E-9E98-8AE1720BCD0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5CEEA71A-E05B-43B2-A7F9-31EDEF0EF47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622B7D67-5B1D-4929-A324-08371796D6F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C6E18397-61D3-49FF-85C0-D07DB1691D9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0C5ADDB1-908D-4DF7-A910-081D2DE5354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372B7074-CDBC-4DCC-AE29-DAA05C79250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78921FB-AAFB-4900-A509-3DC3B5BC992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B0B271BB-D5E5-49DF-B62C-EA2444AD6E5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7C6C46E8-1340-4277-8C5D-43C2CF04CE5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FA9E445A-4DC0-4AC6-BE08-F3D476D7AA4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D292B01A-807C-455E-A424-B13E30D1BD0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A49C8F16-824E-4587-83D5-ABC1C5B28E2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1A8D9FE-6822-4C5A-BF10-CB1DE9AD90E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B52896D9-EFB2-4017-9CAD-AB2E05BFC37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00E987AB-5446-43CE-9209-65BE799150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550C321-058C-472F-A62F-FCB6443D764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C367EC1F-B05C-4516-8082-C9E5713E510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7201D5C9-621D-4EC2-9BC5-17C92F65BC7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26C98FA-5996-4F78-ACE0-5637D27A0A8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3E59A9F-D793-4179-ADE1-4EC45531CCB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299A65A4-948A-4937-9FDD-53017D4B9A9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16D91A61-E832-4910-A955-F33BE64043B7}"/>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ELIXI-ACT TEC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CE6180C-16F7-4E48-AE90-F40DEF751E9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73143783-2A3B-4BFD-8895-AC0F7C1A2DA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45F89CD-DC04-48B8-9E9E-3BC444B014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AE65481-3DA9-47BA-89D7-E1047159744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148436B-45AF-40AC-827B-4B99CFFBA2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D422396-AF70-4A5F-9809-FA5CBC2E19F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880CA1E-E116-41F3-92B3-A733113D03D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9A31405-CB23-4A84-9ACB-BDDE1E4A5CB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0619069-34E7-4D04-A0CE-73C87FD7CB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8CDDBFB-8E92-4255-89B9-1FADC6D9F2C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5C82106-3C5C-49E0-84B5-1F2B9ED7CB6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323453F5-73B8-4660-BEFF-1F3C28D0782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42F12B9-2217-456C-974F-21B9587C792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0BF6089-35BD-46F7-B3F8-52D3A57E2E5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DF3DDFF-FAD6-4055-BEE5-D0A492A5C14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47D0A45-3334-4763-9E89-4B1AB0E503D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9008AA8-C65A-431B-9315-268E4EAA5D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1DE3AE4-333C-4C89-B957-68FEA580411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3583D34-90D5-4536-A05D-3375863F043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2C93A6B1-8A19-4DEF-9547-626DD03A6F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0FEE941-D82C-4394-90CF-BFFFDED9EF9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4AF45477-79D0-46FE-9F0A-4ACC5577886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4E960B7-D3C8-44F2-A2CE-721009CB56B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E2B596E5-DB11-4909-833E-7C1487F1F9D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455874A-65EA-40CA-AC51-816B45A3912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971E7A1-EC24-4FFB-842D-30FCBC182B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5FABB15-4F44-4145-81FE-917462CA502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608FA87B-F152-4F06-95CD-BA63BC62D7A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A8F663B-5C74-4A13-8923-F3B16384BE2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DEC21AF-3BDD-4AE6-9201-B973E61FAE0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6B4B5A6-C665-4A91-93A4-F8240FC0DC0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2768A84C-BBC2-4321-A856-B2AEC0AA147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E1946E2B-8BB8-4D34-8684-50F9AA84C66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28A09B0-33BB-47D7-B058-1DC90E1078A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0683AC0-F246-4784-82E4-0344494CF0E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73259B9-8A1B-4585-8DBB-6465F0D0E52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8F61606-42F5-428B-B703-2CEEC4A36D1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26803012-F6E2-402A-9D1F-51E48E2E555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2A99AFD-B21B-496E-BCDB-AC4393FF9FCE}"/>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F5CA1F4F-49BB-49C0-A741-66D24CAF10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F5F1A857-1134-44D1-BF0C-23F56906C7A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8A2979DD-A412-4092-BB1A-70D707CB75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BC396ADE-BBBE-4C03-A361-89AD42AF186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EF56C4B-F5C7-4AA0-8274-D01DA571E35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A620E269-F9C3-440F-8597-C08ECE2D2FE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9F5FA2F8-335D-49FB-9511-30AC8A519B6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353253A-FA58-4ECB-84A0-6C7E03D15D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EB48EF4E-1478-4818-9161-9EB60F9AAF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4DC1C603-5B26-48A1-894B-518DE957AA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6FDECA0-10C6-414E-BAC5-1CCDD9FE9CD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